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4"/>
    <p:sldMasterId id="2147483866" r:id="rId5"/>
    <p:sldMasterId id="2147483885" r:id="rId6"/>
    <p:sldMasterId id="2147483897" r:id="rId7"/>
  </p:sldMasterIdLst>
  <p:notesMasterIdLst>
    <p:notesMasterId r:id="rId29"/>
  </p:notesMasterIdLst>
  <p:handoutMasterIdLst>
    <p:handoutMasterId r:id="rId30"/>
  </p:handoutMasterIdLst>
  <p:sldIdLst>
    <p:sldId id="1341" r:id="rId8"/>
    <p:sldId id="1116" r:id="rId9"/>
    <p:sldId id="1388" r:id="rId10"/>
    <p:sldId id="1372" r:id="rId11"/>
    <p:sldId id="1389" r:id="rId12"/>
    <p:sldId id="1384" r:id="rId13"/>
    <p:sldId id="844" r:id="rId14"/>
    <p:sldId id="1386" r:id="rId15"/>
    <p:sldId id="1387" r:id="rId16"/>
    <p:sldId id="1394" r:id="rId17"/>
    <p:sldId id="1397" r:id="rId18"/>
    <p:sldId id="1399" r:id="rId19"/>
    <p:sldId id="1371" r:id="rId20"/>
    <p:sldId id="1393" r:id="rId21"/>
    <p:sldId id="1395" r:id="rId22"/>
    <p:sldId id="1385" r:id="rId23"/>
    <p:sldId id="313" r:id="rId24"/>
    <p:sldId id="1377" r:id="rId25"/>
    <p:sldId id="1356" r:id="rId26"/>
    <p:sldId id="1391" r:id="rId27"/>
    <p:sldId id="1396" r:id="rId2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D06345D-B75D-4E36-BB66-654D28931239}">
          <p14:sldIdLst>
            <p14:sldId id="1341"/>
            <p14:sldId id="1116"/>
            <p14:sldId id="1388"/>
            <p14:sldId id="1372"/>
            <p14:sldId id="1389"/>
            <p14:sldId id="1384"/>
            <p14:sldId id="844"/>
            <p14:sldId id="1386"/>
            <p14:sldId id="1387"/>
            <p14:sldId id="1394"/>
            <p14:sldId id="1397"/>
            <p14:sldId id="1399"/>
            <p14:sldId id="1371"/>
            <p14:sldId id="1393"/>
            <p14:sldId id="1395"/>
            <p14:sldId id="1385"/>
            <p14:sldId id="313"/>
            <p14:sldId id="1377"/>
            <p14:sldId id="1356"/>
            <p14:sldId id="1391"/>
            <p14:sldId id="13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69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use, Blake D" initials="KBD" lastIdx="8" clrIdx="0">
    <p:extLst>
      <p:ext uri="{19B8F6BF-5375-455C-9EA6-DF929625EA0E}">
        <p15:presenceInfo xmlns:p15="http://schemas.microsoft.com/office/powerpoint/2012/main" userId="S::blake.kluse@pnnl.gov::66ab20a6-95a4-4cd8-bae1-8ac0e4c03c0e" providerId="AD"/>
      </p:ext>
    </p:extLst>
  </p:cmAuthor>
  <p:cmAuthor id="2" name="Stephen J. Young" initials="SJY" lastIdx="7" clrIdx="1">
    <p:extLst>
      <p:ext uri="{19B8F6BF-5375-455C-9EA6-DF929625EA0E}">
        <p15:presenceInfo xmlns:p15="http://schemas.microsoft.com/office/powerpoint/2012/main" userId="Stephen J. Young" providerId="None"/>
      </p:ext>
    </p:extLst>
  </p:cmAuthor>
  <p:cmAuthor id="3" name="Gosink, Luke" initials="GL" lastIdx="1" clrIdx="2">
    <p:extLst>
      <p:ext uri="{19B8F6BF-5375-455C-9EA6-DF929625EA0E}">
        <p15:presenceInfo xmlns:p15="http://schemas.microsoft.com/office/powerpoint/2012/main" userId="S::luke.gosink@pnnl.gov::f9016b4f-38ba-40cd-bfdd-4207b8c5786e" providerId="AD"/>
      </p:ext>
    </p:extLst>
  </p:cmAuthor>
  <p:cmAuthor id="4" name="Smith, Karen S" initials="SKS" lastIdx="17" clrIdx="3">
    <p:extLst>
      <p:ext uri="{19B8F6BF-5375-455C-9EA6-DF929625EA0E}">
        <p15:presenceInfo xmlns:p15="http://schemas.microsoft.com/office/powerpoint/2012/main" userId="S::Karen.Smith@pnnl.gov::218a17dd-f03d-4f29-9c5b-e0a396ee485c" providerId="AD"/>
      </p:ext>
    </p:extLst>
  </p:cmAuthor>
  <p:cmAuthor id="5" name="Tuor, Aaron R" initials="TAR" lastIdx="1" clrIdx="4">
    <p:extLst>
      <p:ext uri="{19B8F6BF-5375-455C-9EA6-DF929625EA0E}">
        <p15:presenceInfo xmlns:p15="http://schemas.microsoft.com/office/powerpoint/2012/main" userId="S::aaron.tuor@pnnl.gov::465ba38a-2e68-4701-a295-8544976f2e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86CD"/>
    <a:srgbClr val="D9D9D9"/>
    <a:srgbClr val="FFC000"/>
    <a:srgbClr val="C483CF"/>
    <a:srgbClr val="A63F1E"/>
    <a:srgbClr val="00AFEF"/>
    <a:srgbClr val="C37FCF"/>
    <a:srgbClr val="00ADED"/>
    <a:srgbClr val="FFC785"/>
    <a:srgbClr val="83D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C2F7AA-5A22-44CA-B37D-F3C26F32DCE1}" v="80" dt="2022-09-28T11:35:58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28" autoAdjust="0"/>
  </p:normalViewPr>
  <p:slideViewPr>
    <p:cSldViewPr snapToGrid="0">
      <p:cViewPr varScale="1">
        <p:scale>
          <a:sx n="67" d="100"/>
          <a:sy n="67" d="100"/>
        </p:scale>
        <p:origin x="758" y="46"/>
      </p:cViewPr>
      <p:guideLst>
        <p:guide orient="horz" pos="1296"/>
        <p:guide pos="6936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FDD0A83E-D008-4B61-9C09-8D09A16186AA}"/>
    <pc:docChg chg="undo custSel addSld delSld modSld modSection">
      <pc:chgData name="Drgona, Jan" userId="8107277a-43fb-42e1-8aa0-684adf187181" providerId="ADAL" clId="{FDD0A83E-D008-4B61-9C09-8D09A16186AA}" dt="2021-10-15T22:45:04.909" v="5" actId="478"/>
      <pc:docMkLst>
        <pc:docMk/>
      </pc:docMkLst>
      <pc:sldChg chg="addSp delSp mod">
        <pc:chgData name="Drgona, Jan" userId="8107277a-43fb-42e1-8aa0-684adf187181" providerId="ADAL" clId="{FDD0A83E-D008-4B61-9C09-8D09A16186AA}" dt="2021-10-15T22:45:04.909" v="5" actId="478"/>
        <pc:sldMkLst>
          <pc:docMk/>
          <pc:sldMk cId="3352632306" sldId="1341"/>
        </pc:sldMkLst>
        <pc:spChg chg="add del">
          <ac:chgData name="Drgona, Jan" userId="8107277a-43fb-42e1-8aa0-684adf187181" providerId="ADAL" clId="{FDD0A83E-D008-4B61-9C09-8D09A16186AA}" dt="2021-10-15T22:45:04.909" v="5" actId="478"/>
          <ac:spMkLst>
            <pc:docMk/>
            <pc:sldMk cId="3352632306" sldId="1341"/>
            <ac:spMk id="9" creationId="{40189DC5-89FC-4B73-ADAF-80B06873D388}"/>
          </ac:spMkLst>
        </pc:spChg>
      </pc:sldChg>
      <pc:sldChg chg="add del">
        <pc:chgData name="Drgona, Jan" userId="8107277a-43fb-42e1-8aa0-684adf187181" providerId="ADAL" clId="{FDD0A83E-D008-4B61-9C09-8D09A16186AA}" dt="2021-10-15T22:45:04.852" v="4" actId="47"/>
        <pc:sldMkLst>
          <pc:docMk/>
          <pc:sldMk cId="3598936704" sldId="1372"/>
        </pc:sldMkLst>
      </pc:sldChg>
      <pc:sldChg chg="add del">
        <pc:chgData name="Drgona, Jan" userId="8107277a-43fb-42e1-8aa0-684adf187181" providerId="ADAL" clId="{FDD0A83E-D008-4B61-9C09-8D09A16186AA}" dt="2021-10-15T22:45:04.461" v="3" actId="47"/>
        <pc:sldMkLst>
          <pc:docMk/>
          <pc:sldMk cId="2384378062" sldId="1380"/>
        </pc:sldMkLst>
      </pc:sldChg>
    </pc:docChg>
  </pc:docChgLst>
  <pc:docChgLst>
    <pc:chgData name="Drgona, Jan" userId="8107277a-43fb-42e1-8aa0-684adf187181" providerId="ADAL" clId="{A7D602F6-89B4-4440-88A0-917B3BDD6958}"/>
    <pc:docChg chg="undo custSel modSld">
      <pc:chgData name="Drgona, Jan" userId="8107277a-43fb-42e1-8aa0-684adf187181" providerId="ADAL" clId="{A7D602F6-89B4-4440-88A0-917B3BDD6958}" dt="2021-07-22T20:23:36.140" v="216" actId="20577"/>
      <pc:docMkLst>
        <pc:docMk/>
      </pc:docMkLst>
      <pc:sldChg chg="addSp modSp mod">
        <pc:chgData name="Drgona, Jan" userId="8107277a-43fb-42e1-8aa0-684adf187181" providerId="ADAL" clId="{A7D602F6-89B4-4440-88A0-917B3BDD6958}" dt="2021-07-22T19:51:21.401" v="95" actId="20577"/>
        <pc:sldMkLst>
          <pc:docMk/>
          <pc:sldMk cId="3352632306" sldId="1341"/>
        </pc:sldMkLst>
        <pc:spChg chg="mod">
          <ac:chgData name="Drgona, Jan" userId="8107277a-43fb-42e1-8aa0-684adf187181" providerId="ADAL" clId="{A7D602F6-89B4-4440-88A0-917B3BDD6958}" dt="2021-07-22T19:49:57.267" v="53" actId="1076"/>
          <ac:spMkLst>
            <pc:docMk/>
            <pc:sldMk cId="3352632306" sldId="1341"/>
            <ac:spMk id="2" creationId="{4F8BEF58-0449-9846-A5A2-D55961FE0885}"/>
          </ac:spMkLst>
        </pc:spChg>
        <pc:spChg chg="mod">
          <ac:chgData name="Drgona, Jan" userId="8107277a-43fb-42e1-8aa0-684adf187181" providerId="ADAL" clId="{A7D602F6-89B4-4440-88A0-917B3BDD6958}" dt="2021-07-22T19:50:04.917" v="56" actId="1076"/>
          <ac:spMkLst>
            <pc:docMk/>
            <pc:sldMk cId="3352632306" sldId="1341"/>
            <ac:spMk id="3" creationId="{19E1D2E7-9C1F-2A4D-860E-ABC301F304F7}"/>
          </ac:spMkLst>
        </pc:spChg>
        <pc:spChg chg="mod">
          <ac:chgData name="Drgona, Jan" userId="8107277a-43fb-42e1-8aa0-684adf187181" providerId="ADAL" clId="{A7D602F6-89B4-4440-88A0-917B3BDD6958}" dt="2021-07-22T19:50:00.872" v="54" actId="1076"/>
          <ac:spMkLst>
            <pc:docMk/>
            <pc:sldMk cId="3352632306" sldId="1341"/>
            <ac:spMk id="8" creationId="{33F60979-F64F-4447-B32B-860CD24F32E3}"/>
          </ac:spMkLst>
        </pc:spChg>
        <pc:spChg chg="add mod">
          <ac:chgData name="Drgona, Jan" userId="8107277a-43fb-42e1-8aa0-684adf187181" providerId="ADAL" clId="{A7D602F6-89B4-4440-88A0-917B3BDD6958}" dt="2021-07-22T19:51:21.401" v="95" actId="20577"/>
          <ac:spMkLst>
            <pc:docMk/>
            <pc:sldMk cId="3352632306" sldId="1341"/>
            <ac:spMk id="9" creationId="{40189DC5-89FC-4B73-ADAF-80B06873D388}"/>
          </ac:spMkLst>
        </pc:spChg>
      </pc:sldChg>
      <pc:sldChg chg="modSp mod">
        <pc:chgData name="Drgona, Jan" userId="8107277a-43fb-42e1-8aa0-684adf187181" providerId="ADAL" clId="{A7D602F6-89B4-4440-88A0-917B3BDD6958}" dt="2021-07-22T20:23:36.140" v="216" actId="20577"/>
        <pc:sldMkLst>
          <pc:docMk/>
          <pc:sldMk cId="4252329399" sldId="1356"/>
        </pc:sldMkLst>
        <pc:spChg chg="mod">
          <ac:chgData name="Drgona, Jan" userId="8107277a-43fb-42e1-8aa0-684adf187181" providerId="ADAL" clId="{A7D602F6-89B4-4440-88A0-917B3BDD6958}" dt="2021-07-22T20:23:36.140" v="216" actId="20577"/>
          <ac:spMkLst>
            <pc:docMk/>
            <pc:sldMk cId="4252329399" sldId="1356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A7D602F6-89B4-4440-88A0-917B3BDD6958}" dt="2021-07-22T19:52:40.962" v="171" actId="20577"/>
        <pc:sldMkLst>
          <pc:docMk/>
          <pc:sldMk cId="2105521208" sldId="1365"/>
        </pc:sldMkLst>
        <pc:spChg chg="mod">
          <ac:chgData name="Drgona, Jan" userId="8107277a-43fb-42e1-8aa0-684adf187181" providerId="ADAL" clId="{A7D602F6-89B4-4440-88A0-917B3BDD6958}" dt="2021-07-22T19:52:40.962" v="171" actId="20577"/>
          <ac:spMkLst>
            <pc:docMk/>
            <pc:sldMk cId="2105521208" sldId="1365"/>
            <ac:spMk id="4" creationId="{179DC475-5F84-0745-9559-0BA6329C7E88}"/>
          </ac:spMkLst>
        </pc:spChg>
      </pc:sldChg>
    </pc:docChg>
  </pc:docChgLst>
  <pc:docChgLst>
    <pc:chgData name="Drgona, Jan" userId="8107277a-43fb-42e1-8aa0-684adf187181" providerId="ADAL" clId="{B5C2F7AA-5A22-44CA-B37D-F3C26F32DCE1}"/>
    <pc:docChg chg="undo custSel addSld delSld modSld sldOrd modSection">
      <pc:chgData name="Drgona, Jan" userId="8107277a-43fb-42e1-8aa0-684adf187181" providerId="ADAL" clId="{B5C2F7AA-5A22-44CA-B37D-F3C26F32DCE1}" dt="2022-09-28T14:51:26.184" v="5287" actId="729"/>
      <pc:docMkLst>
        <pc:docMk/>
      </pc:docMkLst>
      <pc:sldChg chg="add del">
        <pc:chgData name="Drgona, Jan" userId="8107277a-43fb-42e1-8aa0-684adf187181" providerId="ADAL" clId="{B5C2F7AA-5A22-44CA-B37D-F3C26F32DCE1}" dt="2022-09-27T12:22:40.625" v="2363" actId="47"/>
        <pc:sldMkLst>
          <pc:docMk/>
          <pc:sldMk cId="1244961172" sldId="273"/>
        </pc:sldMkLst>
      </pc:sldChg>
      <pc:sldChg chg="addSp delSp modSp mod ord modAnim">
        <pc:chgData name="Drgona, Jan" userId="8107277a-43fb-42e1-8aa0-684adf187181" providerId="ADAL" clId="{B5C2F7AA-5A22-44CA-B37D-F3C26F32DCE1}" dt="2022-09-27T19:57:50.026" v="4948" actId="20577"/>
        <pc:sldMkLst>
          <pc:docMk/>
          <pc:sldMk cId="2039675572" sldId="313"/>
        </pc:sldMkLst>
        <pc:spChg chg="mod">
          <ac:chgData name="Drgona, Jan" userId="8107277a-43fb-42e1-8aa0-684adf187181" providerId="ADAL" clId="{B5C2F7AA-5A22-44CA-B37D-F3C26F32DCE1}" dt="2022-09-27T19:57:50.026" v="4948" actId="20577"/>
          <ac:spMkLst>
            <pc:docMk/>
            <pc:sldMk cId="2039675572" sldId="313"/>
            <ac:spMk id="3" creationId="{78A64EE2-6071-4C9F-BBD2-05C83B68B6A9}"/>
          </ac:spMkLst>
        </pc:spChg>
        <pc:spChg chg="del mod">
          <ac:chgData name="Drgona, Jan" userId="8107277a-43fb-42e1-8aa0-684adf187181" providerId="ADAL" clId="{B5C2F7AA-5A22-44CA-B37D-F3C26F32DCE1}" dt="2022-09-27T12:19:25.524" v="2323" actId="21"/>
          <ac:spMkLst>
            <pc:docMk/>
            <pc:sldMk cId="2039675572" sldId="313"/>
            <ac:spMk id="5" creationId="{1AB3C0C1-0EF8-4DE9-BB7F-685AAC83DFAB}"/>
          </ac:spMkLst>
        </pc:spChg>
        <pc:spChg chg="mod">
          <ac:chgData name="Drgona, Jan" userId="8107277a-43fb-42e1-8aa0-684adf187181" providerId="ADAL" clId="{B5C2F7AA-5A22-44CA-B37D-F3C26F32DCE1}" dt="2022-09-27T12:20:18.526" v="2344" actId="108"/>
          <ac:spMkLst>
            <pc:docMk/>
            <pc:sldMk cId="2039675572" sldId="313"/>
            <ac:spMk id="7" creationId="{FDE84BB4-1970-47A8-B9CB-6118A764D50A}"/>
          </ac:spMkLst>
        </pc:spChg>
        <pc:spChg chg="mod">
          <ac:chgData name="Drgona, Jan" userId="8107277a-43fb-42e1-8aa0-684adf187181" providerId="ADAL" clId="{B5C2F7AA-5A22-44CA-B37D-F3C26F32DCE1}" dt="2022-09-27T12:19:38.225" v="2329" actId="1076"/>
          <ac:spMkLst>
            <pc:docMk/>
            <pc:sldMk cId="2039675572" sldId="313"/>
            <ac:spMk id="13" creationId="{64406DCC-1C76-44CE-A5EE-2A80CDFC6EF6}"/>
          </ac:spMkLst>
        </pc:spChg>
        <pc:spChg chg="add del mod">
          <ac:chgData name="Drgona, Jan" userId="8107277a-43fb-42e1-8aa0-684adf187181" providerId="ADAL" clId="{B5C2F7AA-5A22-44CA-B37D-F3C26F32DCE1}" dt="2022-09-27T12:18:21.516" v="2303" actId="478"/>
          <ac:spMkLst>
            <pc:docMk/>
            <pc:sldMk cId="2039675572" sldId="313"/>
            <ac:spMk id="16" creationId="{F2222DAF-1DF3-4ED6-A367-15E1DE5317DF}"/>
          </ac:spMkLst>
        </pc:spChg>
        <pc:spChg chg="add del mod">
          <ac:chgData name="Drgona, Jan" userId="8107277a-43fb-42e1-8aa0-684adf187181" providerId="ADAL" clId="{B5C2F7AA-5A22-44CA-B37D-F3C26F32DCE1}" dt="2022-09-27T12:18:46.034" v="2314"/>
          <ac:spMkLst>
            <pc:docMk/>
            <pc:sldMk cId="2039675572" sldId="313"/>
            <ac:spMk id="18" creationId="{ABACA3AF-B1C4-4E3E-A78C-2559201B35AC}"/>
          </ac:spMkLst>
        </pc:spChg>
        <pc:spChg chg="mod">
          <ac:chgData name="Drgona, Jan" userId="8107277a-43fb-42e1-8aa0-684adf187181" providerId="ADAL" clId="{B5C2F7AA-5A22-44CA-B37D-F3C26F32DCE1}" dt="2022-09-27T12:19:17.521" v="2320"/>
          <ac:spMkLst>
            <pc:docMk/>
            <pc:sldMk cId="2039675572" sldId="313"/>
            <ac:spMk id="24" creationId="{7BBD7247-AD5F-4BB6-BF7E-9379FDA89794}"/>
          </ac:spMkLst>
        </pc:spChg>
        <pc:spChg chg="mod">
          <ac:chgData name="Drgona, Jan" userId="8107277a-43fb-42e1-8aa0-684adf187181" providerId="ADAL" clId="{B5C2F7AA-5A22-44CA-B37D-F3C26F32DCE1}" dt="2022-09-27T12:19:17.521" v="2320"/>
          <ac:spMkLst>
            <pc:docMk/>
            <pc:sldMk cId="2039675572" sldId="313"/>
            <ac:spMk id="25" creationId="{C3C666E8-40E1-4ABF-B729-DBFF9E00AFE1}"/>
          </ac:spMkLst>
        </pc:spChg>
        <pc:spChg chg="add del mod">
          <ac:chgData name="Drgona, Jan" userId="8107277a-43fb-42e1-8aa0-684adf187181" providerId="ADAL" clId="{B5C2F7AA-5A22-44CA-B37D-F3C26F32DCE1}" dt="2022-09-27T12:19:45.876" v="2331" actId="478"/>
          <ac:spMkLst>
            <pc:docMk/>
            <pc:sldMk cId="2039675572" sldId="313"/>
            <ac:spMk id="26" creationId="{505442FD-8F1D-4573-8D7F-6D6439CB8069}"/>
          </ac:spMkLst>
        </pc:spChg>
        <pc:spChg chg="add del mod">
          <ac:chgData name="Drgona, Jan" userId="8107277a-43fb-42e1-8aa0-684adf187181" providerId="ADAL" clId="{B5C2F7AA-5A22-44CA-B37D-F3C26F32DCE1}" dt="2022-09-27T12:20:06.783" v="2340"/>
          <ac:spMkLst>
            <pc:docMk/>
            <pc:sldMk cId="2039675572" sldId="313"/>
            <ac:spMk id="27" creationId="{C1EDB685-0E05-4CC4-9C25-D5DA71BD3F03}"/>
          </ac:spMkLst>
        </pc:spChg>
        <pc:spChg chg="add mod">
          <ac:chgData name="Drgona, Jan" userId="8107277a-43fb-42e1-8aa0-684adf187181" providerId="ADAL" clId="{B5C2F7AA-5A22-44CA-B37D-F3C26F32DCE1}" dt="2022-09-27T14:59:01.832" v="2595" actId="1076"/>
          <ac:spMkLst>
            <pc:docMk/>
            <pc:sldMk cId="2039675572" sldId="313"/>
            <ac:spMk id="28" creationId="{EE6BC980-718A-4468-9A48-072D14A1FD9F}"/>
          </ac:spMkLst>
        </pc:spChg>
        <pc:grpChg chg="add mod">
          <ac:chgData name="Drgona, Jan" userId="8107277a-43fb-42e1-8aa0-684adf187181" providerId="ADAL" clId="{B5C2F7AA-5A22-44CA-B37D-F3C26F32DCE1}" dt="2022-09-27T12:21:24.022" v="2354" actId="1076"/>
          <ac:grpSpMkLst>
            <pc:docMk/>
            <pc:sldMk cId="2039675572" sldId="313"/>
            <ac:grpSpMk id="20" creationId="{0B14AA0C-419D-4DFC-BB2D-4FD60D6B60D4}"/>
          </ac:grpSpMkLst>
        </pc:grpChg>
        <pc:picChg chg="add mod">
          <ac:chgData name="Drgona, Jan" userId="8107277a-43fb-42e1-8aa0-684adf187181" providerId="ADAL" clId="{B5C2F7AA-5A22-44CA-B37D-F3C26F32DCE1}" dt="2022-09-27T12:21:25.762" v="2355" actId="1076"/>
          <ac:picMkLst>
            <pc:docMk/>
            <pc:sldMk cId="2039675572" sldId="313"/>
            <ac:picMk id="8" creationId="{1A833253-BBC0-445C-B388-091BFBE215AE}"/>
          </ac:picMkLst>
        </pc:picChg>
        <pc:picChg chg="del">
          <ac:chgData name="Drgona, Jan" userId="8107277a-43fb-42e1-8aa0-684adf187181" providerId="ADAL" clId="{B5C2F7AA-5A22-44CA-B37D-F3C26F32DCE1}" dt="2022-09-27T12:19:14.235" v="2316" actId="478"/>
          <ac:picMkLst>
            <pc:docMk/>
            <pc:sldMk cId="2039675572" sldId="313"/>
            <ac:picMk id="10" creationId="{C07AC421-1F70-4E5A-9DC0-15CFE6AD38CC}"/>
          </ac:picMkLst>
        </pc:picChg>
        <pc:picChg chg="add mod">
          <ac:chgData name="Drgona, Jan" userId="8107277a-43fb-42e1-8aa0-684adf187181" providerId="ADAL" clId="{B5C2F7AA-5A22-44CA-B37D-F3C26F32DCE1}" dt="2022-09-27T12:21:57.998" v="2362" actId="1076"/>
          <ac:picMkLst>
            <pc:docMk/>
            <pc:sldMk cId="2039675572" sldId="313"/>
            <ac:picMk id="11" creationId="{2677771D-B4E8-4B1E-8C89-4D6E1E2901EE}"/>
          </ac:picMkLst>
        </pc:picChg>
        <pc:picChg chg="del">
          <ac:chgData name="Drgona, Jan" userId="8107277a-43fb-42e1-8aa0-684adf187181" providerId="ADAL" clId="{B5C2F7AA-5A22-44CA-B37D-F3C26F32DCE1}" dt="2022-09-27T12:19:15.684" v="2318" actId="478"/>
          <ac:picMkLst>
            <pc:docMk/>
            <pc:sldMk cId="2039675572" sldId="313"/>
            <ac:picMk id="14" creationId="{BEE44B46-6FF3-4CFB-A544-BA51FA8FACA0}"/>
          </ac:picMkLst>
        </pc:picChg>
        <pc:picChg chg="del">
          <ac:chgData name="Drgona, Jan" userId="8107277a-43fb-42e1-8aa0-684adf187181" providerId="ADAL" clId="{B5C2F7AA-5A22-44CA-B37D-F3C26F32DCE1}" dt="2022-09-27T12:19:14.954" v="2317" actId="478"/>
          <ac:picMkLst>
            <pc:docMk/>
            <pc:sldMk cId="2039675572" sldId="313"/>
            <ac:picMk id="15" creationId="{C34817A2-18EB-4AEA-B81C-BB58C02243A5}"/>
          </ac:picMkLst>
        </pc:picChg>
        <pc:picChg chg="del">
          <ac:chgData name="Drgona, Jan" userId="8107277a-43fb-42e1-8aa0-684adf187181" providerId="ADAL" clId="{B5C2F7AA-5A22-44CA-B37D-F3C26F32DCE1}" dt="2022-09-27T12:19:16.465" v="2319" actId="478"/>
          <ac:picMkLst>
            <pc:docMk/>
            <pc:sldMk cId="2039675572" sldId="313"/>
            <ac:picMk id="17" creationId="{481130C4-0226-4A77-A630-0BDE74AD663F}"/>
          </ac:picMkLst>
        </pc:picChg>
        <pc:picChg chg="del">
          <ac:chgData name="Drgona, Jan" userId="8107277a-43fb-42e1-8aa0-684adf187181" providerId="ADAL" clId="{B5C2F7AA-5A22-44CA-B37D-F3C26F32DCE1}" dt="2022-09-27T12:20:06.778" v="2338" actId="21"/>
          <ac:picMkLst>
            <pc:docMk/>
            <pc:sldMk cId="2039675572" sldId="313"/>
            <ac:picMk id="19" creationId="{22E1CD68-31E1-4929-9F53-9568E781592D}"/>
          </ac:picMkLst>
        </pc:picChg>
        <pc:picChg chg="del">
          <ac:chgData name="Drgona, Jan" userId="8107277a-43fb-42e1-8aa0-684adf187181" providerId="ADAL" clId="{B5C2F7AA-5A22-44CA-B37D-F3C26F32DCE1}" dt="2022-09-27T12:20:10.183" v="2342" actId="478"/>
          <ac:picMkLst>
            <pc:docMk/>
            <pc:sldMk cId="2039675572" sldId="313"/>
            <ac:picMk id="21" creationId="{812C5B39-9EB9-402C-9F1E-5C8C927A33D9}"/>
          </ac:picMkLst>
        </pc:picChg>
        <pc:picChg chg="mod">
          <ac:chgData name="Drgona, Jan" userId="8107277a-43fb-42e1-8aa0-684adf187181" providerId="ADAL" clId="{B5C2F7AA-5A22-44CA-B37D-F3C26F32DCE1}" dt="2022-09-27T12:19:17.521" v="2320"/>
          <ac:picMkLst>
            <pc:docMk/>
            <pc:sldMk cId="2039675572" sldId="313"/>
            <ac:picMk id="22" creationId="{969E707E-5905-4EA7-B7AC-65E7FF380EA6}"/>
          </ac:picMkLst>
        </pc:picChg>
        <pc:picChg chg="mod">
          <ac:chgData name="Drgona, Jan" userId="8107277a-43fb-42e1-8aa0-684adf187181" providerId="ADAL" clId="{B5C2F7AA-5A22-44CA-B37D-F3C26F32DCE1}" dt="2022-09-27T12:19:17.521" v="2320"/>
          <ac:picMkLst>
            <pc:docMk/>
            <pc:sldMk cId="2039675572" sldId="313"/>
            <ac:picMk id="23" creationId="{6AE65A10-97E2-4BA7-BE98-B800604823D2}"/>
          </ac:picMkLst>
        </pc:picChg>
        <pc:picChg chg="add del mod">
          <ac:chgData name="Drgona, Jan" userId="8107277a-43fb-42e1-8aa0-684adf187181" providerId="ADAL" clId="{B5C2F7AA-5A22-44CA-B37D-F3C26F32DCE1}" dt="2022-09-27T12:21:42.874" v="2356" actId="478"/>
          <ac:picMkLst>
            <pc:docMk/>
            <pc:sldMk cId="2039675572" sldId="313"/>
            <ac:picMk id="29" creationId="{75D692FF-01B2-4CCA-B5BF-C6D9E6003FA9}"/>
          </ac:picMkLst>
        </pc:picChg>
      </pc:sldChg>
      <pc:sldChg chg="del">
        <pc:chgData name="Drgona, Jan" userId="8107277a-43fb-42e1-8aa0-684adf187181" providerId="ADAL" clId="{B5C2F7AA-5A22-44CA-B37D-F3C26F32DCE1}" dt="2022-09-27T12:04:56.210" v="1964" actId="47"/>
        <pc:sldMkLst>
          <pc:docMk/>
          <pc:sldMk cId="2596002032" sldId="843"/>
        </pc:sldMkLst>
      </pc:sldChg>
      <pc:sldChg chg="addSp delSp modSp mod ord">
        <pc:chgData name="Drgona, Jan" userId="8107277a-43fb-42e1-8aa0-684adf187181" providerId="ADAL" clId="{B5C2F7AA-5A22-44CA-B37D-F3C26F32DCE1}" dt="2022-09-27T20:10:24.801" v="5262" actId="1076"/>
        <pc:sldMkLst>
          <pc:docMk/>
          <pc:sldMk cId="3345801536" sldId="844"/>
        </pc:sldMkLst>
        <pc:spChg chg="del">
          <ac:chgData name="Drgona, Jan" userId="8107277a-43fb-42e1-8aa0-684adf187181" providerId="ADAL" clId="{B5C2F7AA-5A22-44CA-B37D-F3C26F32DCE1}" dt="2022-09-27T20:06:04.643" v="5244" actId="478"/>
          <ac:spMkLst>
            <pc:docMk/>
            <pc:sldMk cId="3345801536" sldId="844"/>
            <ac:spMk id="6" creationId="{8F541BEE-562A-054B-A324-F0251CD152FA}"/>
          </ac:spMkLst>
        </pc:spChg>
        <pc:spChg chg="add del mod">
          <ac:chgData name="Drgona, Jan" userId="8107277a-43fb-42e1-8aa0-684adf187181" providerId="ADAL" clId="{B5C2F7AA-5A22-44CA-B37D-F3C26F32DCE1}" dt="2022-09-27T11:35:20.229" v="1581" actId="478"/>
          <ac:spMkLst>
            <pc:docMk/>
            <pc:sldMk cId="3345801536" sldId="844"/>
            <ac:spMk id="10" creationId="{57A87824-9B6C-4A00-80A5-BED1706399EA}"/>
          </ac:spMkLst>
        </pc:spChg>
        <pc:spChg chg="add mod">
          <ac:chgData name="Drgona, Jan" userId="8107277a-43fb-42e1-8aa0-684adf187181" providerId="ADAL" clId="{B5C2F7AA-5A22-44CA-B37D-F3C26F32DCE1}" dt="2022-09-27T11:35:33.313" v="1628" actId="1037"/>
          <ac:spMkLst>
            <pc:docMk/>
            <pc:sldMk cId="3345801536" sldId="844"/>
            <ac:spMk id="11" creationId="{16D1DCAE-6098-42EE-9249-D201C598F1D7}"/>
          </ac:spMkLst>
        </pc:spChg>
        <pc:spChg chg="add mod">
          <ac:chgData name="Drgona, Jan" userId="8107277a-43fb-42e1-8aa0-684adf187181" providerId="ADAL" clId="{B5C2F7AA-5A22-44CA-B37D-F3C26F32DCE1}" dt="2022-09-27T14:43:28.294" v="2451" actId="1076"/>
          <ac:spMkLst>
            <pc:docMk/>
            <pc:sldMk cId="3345801536" sldId="844"/>
            <ac:spMk id="12" creationId="{F62B5D80-4581-4217-B58A-C4A59FA88D0B}"/>
          </ac:spMkLst>
        </pc:spChg>
        <pc:spChg chg="add mod">
          <ac:chgData name="Drgona, Jan" userId="8107277a-43fb-42e1-8aa0-684adf187181" providerId="ADAL" clId="{B5C2F7AA-5A22-44CA-B37D-F3C26F32DCE1}" dt="2022-09-27T20:10:24.801" v="5262" actId="1076"/>
          <ac:spMkLst>
            <pc:docMk/>
            <pc:sldMk cId="3345801536" sldId="844"/>
            <ac:spMk id="14" creationId="{4DAEAE87-E83A-44C4-8388-B92F8F7F57F6}"/>
          </ac:spMkLst>
        </pc:spChg>
        <pc:spChg chg="add mod">
          <ac:chgData name="Drgona, Jan" userId="8107277a-43fb-42e1-8aa0-684adf187181" providerId="ADAL" clId="{B5C2F7AA-5A22-44CA-B37D-F3C26F32DCE1}" dt="2022-09-27T20:06:05.475" v="5245"/>
          <ac:spMkLst>
            <pc:docMk/>
            <pc:sldMk cId="3345801536" sldId="844"/>
            <ac:spMk id="15" creationId="{0A76051E-C0FE-4A17-A169-A6830BF81E38}"/>
          </ac:spMkLst>
        </pc:spChg>
        <pc:picChg chg="del">
          <ac:chgData name="Drgona, Jan" userId="8107277a-43fb-42e1-8aa0-684adf187181" providerId="ADAL" clId="{B5C2F7AA-5A22-44CA-B37D-F3C26F32DCE1}" dt="2022-09-27T11:36:36.119" v="1631" actId="478"/>
          <ac:picMkLst>
            <pc:docMk/>
            <pc:sldMk cId="3345801536" sldId="844"/>
            <ac:picMk id="5" creationId="{0013477F-ADAA-438D-AD84-0982952896DB}"/>
          </ac:picMkLst>
        </pc:picChg>
        <pc:picChg chg="mod modCrop">
          <ac:chgData name="Drgona, Jan" userId="8107277a-43fb-42e1-8aa0-684adf187181" providerId="ADAL" clId="{B5C2F7AA-5A22-44CA-B37D-F3C26F32DCE1}" dt="2022-09-27T14:42:58.183" v="2444" actId="1076"/>
          <ac:picMkLst>
            <pc:docMk/>
            <pc:sldMk cId="3345801536" sldId="844"/>
            <ac:picMk id="7" creationId="{2A55D75E-503F-8A47-A577-DF96EFBA2597}"/>
          </ac:picMkLst>
        </pc:picChg>
        <pc:picChg chg="add mod">
          <ac:chgData name="Drgona, Jan" userId="8107277a-43fb-42e1-8aa0-684adf187181" providerId="ADAL" clId="{B5C2F7AA-5A22-44CA-B37D-F3C26F32DCE1}" dt="2022-09-27T11:35:16.360" v="1580"/>
          <ac:picMkLst>
            <pc:docMk/>
            <pc:sldMk cId="3345801536" sldId="844"/>
            <ac:picMk id="8" creationId="{CF2C0A26-7CC5-42AD-ACE7-68A75491B885}"/>
          </ac:picMkLst>
        </pc:picChg>
        <pc:picChg chg="add mod">
          <ac:chgData name="Drgona, Jan" userId="8107277a-43fb-42e1-8aa0-684adf187181" providerId="ADAL" clId="{B5C2F7AA-5A22-44CA-B37D-F3C26F32DCE1}" dt="2022-09-27T11:35:16.360" v="1580"/>
          <ac:picMkLst>
            <pc:docMk/>
            <pc:sldMk cId="3345801536" sldId="844"/>
            <ac:picMk id="9" creationId="{52B46130-E6BC-4DCC-A6F5-56CBA1BE9197}"/>
          </ac:picMkLst>
        </pc:picChg>
        <pc:picChg chg="add mod">
          <ac:chgData name="Drgona, Jan" userId="8107277a-43fb-42e1-8aa0-684adf187181" providerId="ADAL" clId="{B5C2F7AA-5A22-44CA-B37D-F3C26F32DCE1}" dt="2022-09-27T14:43:30.350" v="2452" actId="1076"/>
          <ac:picMkLst>
            <pc:docMk/>
            <pc:sldMk cId="3345801536" sldId="844"/>
            <ac:picMk id="13" creationId="{0BF23C1A-2834-47A3-B221-AAAD92D917DF}"/>
          </ac:picMkLst>
        </pc:picChg>
      </pc:sldChg>
      <pc:sldChg chg="addSp delSp modSp add mod">
        <pc:chgData name="Drgona, Jan" userId="8107277a-43fb-42e1-8aa0-684adf187181" providerId="ADAL" clId="{B5C2F7AA-5A22-44CA-B37D-F3C26F32DCE1}" dt="2022-09-28T12:26:57.450" v="5286" actId="20577"/>
        <pc:sldMkLst>
          <pc:docMk/>
          <pc:sldMk cId="328018078" sldId="1116"/>
        </pc:sldMkLst>
        <pc:spChg chg="mod">
          <ac:chgData name="Drgona, Jan" userId="8107277a-43fb-42e1-8aa0-684adf187181" providerId="ADAL" clId="{B5C2F7AA-5A22-44CA-B37D-F3C26F32DCE1}" dt="2022-09-27T11:00:19.555" v="323" actId="20577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B5C2F7AA-5A22-44CA-B37D-F3C26F32DCE1}" dt="2022-09-28T12:26:57.450" v="5286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B5C2F7AA-5A22-44CA-B37D-F3C26F32DCE1}" dt="2022-09-27T11:01:36.906" v="441" actId="1076"/>
          <ac:picMkLst>
            <pc:docMk/>
            <pc:sldMk cId="328018078" sldId="1116"/>
            <ac:picMk id="4" creationId="{3EE45289-00B9-4D0F-9266-B7DD2FC5D385}"/>
          </ac:picMkLst>
        </pc:picChg>
        <pc:picChg chg="mod">
          <ac:chgData name="Drgona, Jan" userId="8107277a-43fb-42e1-8aa0-684adf187181" providerId="ADAL" clId="{B5C2F7AA-5A22-44CA-B37D-F3C26F32DCE1}" dt="2022-09-27T11:06:55.257" v="550" actId="1076"/>
          <ac:picMkLst>
            <pc:docMk/>
            <pc:sldMk cId="328018078" sldId="1116"/>
            <ac:picMk id="7" creationId="{233AB21D-F841-4AC7-9219-6EAD14BF5341}"/>
          </ac:picMkLst>
        </pc:picChg>
        <pc:picChg chg="mod">
          <ac:chgData name="Drgona, Jan" userId="8107277a-43fb-42e1-8aa0-684adf187181" providerId="ADAL" clId="{B5C2F7AA-5A22-44CA-B37D-F3C26F32DCE1}" dt="2022-09-27T11:01:36.906" v="441" actId="1076"/>
          <ac:picMkLst>
            <pc:docMk/>
            <pc:sldMk cId="328018078" sldId="1116"/>
            <ac:picMk id="9" creationId="{410FDF9A-84E3-4361-A9E2-A4D5F34CBB53}"/>
          </ac:picMkLst>
        </pc:picChg>
        <pc:picChg chg="add del mod">
          <ac:chgData name="Drgona, Jan" userId="8107277a-43fb-42e1-8aa0-684adf187181" providerId="ADAL" clId="{B5C2F7AA-5A22-44CA-B37D-F3C26F32DCE1}" dt="2022-09-27T11:06:15.224" v="538" actId="21"/>
          <ac:picMkLst>
            <pc:docMk/>
            <pc:sldMk cId="328018078" sldId="1116"/>
            <ac:picMk id="11" creationId="{A8EB4069-360B-4FB2-9218-2427DB2B2EBE}"/>
          </ac:picMkLst>
        </pc:picChg>
        <pc:picChg chg="mod">
          <ac:chgData name="Drgona, Jan" userId="8107277a-43fb-42e1-8aa0-684adf187181" providerId="ADAL" clId="{B5C2F7AA-5A22-44CA-B37D-F3C26F32DCE1}" dt="2022-09-27T11:07:06.363" v="551" actId="1076"/>
          <ac:picMkLst>
            <pc:docMk/>
            <pc:sldMk cId="328018078" sldId="1116"/>
            <ac:picMk id="12" creationId="{F15C57D6-C389-4A4E-A9D3-EC2E7E0D5AF0}"/>
          </ac:picMkLst>
        </pc:picChg>
        <pc:picChg chg="add mod">
          <ac:chgData name="Drgona, Jan" userId="8107277a-43fb-42e1-8aa0-684adf187181" providerId="ADAL" clId="{B5C2F7AA-5A22-44CA-B37D-F3C26F32DCE1}" dt="2022-09-27T11:06:47.962" v="548" actId="1076"/>
          <ac:picMkLst>
            <pc:docMk/>
            <pc:sldMk cId="328018078" sldId="1116"/>
            <ac:picMk id="13" creationId="{33018413-0130-453F-92CC-28CEFC9C00E3}"/>
          </ac:picMkLst>
        </pc:picChg>
      </pc:sldChg>
      <pc:sldChg chg="delSp modSp mod">
        <pc:chgData name="Drgona, Jan" userId="8107277a-43fb-42e1-8aa0-684adf187181" providerId="ADAL" clId="{B5C2F7AA-5A22-44CA-B37D-F3C26F32DCE1}" dt="2022-09-27T10:49:22.401" v="88" actId="1076"/>
        <pc:sldMkLst>
          <pc:docMk/>
          <pc:sldMk cId="3352632306" sldId="1341"/>
        </pc:sldMkLst>
        <pc:spChg chg="mod">
          <ac:chgData name="Drgona, Jan" userId="8107277a-43fb-42e1-8aa0-684adf187181" providerId="ADAL" clId="{B5C2F7AA-5A22-44CA-B37D-F3C26F32DCE1}" dt="2022-09-27T10:48:51.740" v="71" actId="14100"/>
          <ac:spMkLst>
            <pc:docMk/>
            <pc:sldMk cId="3352632306" sldId="1341"/>
            <ac:spMk id="2" creationId="{4F8BEF58-0449-9846-A5A2-D55961FE0885}"/>
          </ac:spMkLst>
        </pc:spChg>
        <pc:spChg chg="mod">
          <ac:chgData name="Drgona, Jan" userId="8107277a-43fb-42e1-8aa0-684adf187181" providerId="ADAL" clId="{B5C2F7AA-5A22-44CA-B37D-F3C26F32DCE1}" dt="2022-09-27T10:49:02.178" v="76" actId="20577"/>
          <ac:spMkLst>
            <pc:docMk/>
            <pc:sldMk cId="3352632306" sldId="1341"/>
            <ac:spMk id="3" creationId="{19E1D2E7-9C1F-2A4D-860E-ABC301F304F7}"/>
          </ac:spMkLst>
        </pc:spChg>
        <pc:spChg chg="mod">
          <ac:chgData name="Drgona, Jan" userId="8107277a-43fb-42e1-8aa0-684adf187181" providerId="ADAL" clId="{B5C2F7AA-5A22-44CA-B37D-F3C26F32DCE1}" dt="2022-09-27T10:49:22.401" v="88" actId="1076"/>
          <ac:spMkLst>
            <pc:docMk/>
            <pc:sldMk cId="3352632306" sldId="1341"/>
            <ac:spMk id="8" creationId="{33F60979-F64F-4447-B32B-860CD24F32E3}"/>
          </ac:spMkLst>
        </pc:spChg>
        <pc:spChg chg="mod">
          <ac:chgData name="Drgona, Jan" userId="8107277a-43fb-42e1-8aa0-684adf187181" providerId="ADAL" clId="{B5C2F7AA-5A22-44CA-B37D-F3C26F32DCE1}" dt="2022-09-27T10:49:00.056" v="74" actId="20577"/>
          <ac:spMkLst>
            <pc:docMk/>
            <pc:sldMk cId="3352632306" sldId="1341"/>
            <ac:spMk id="9" creationId="{40189DC5-89FC-4B73-ADAF-80B06873D388}"/>
          </ac:spMkLst>
        </pc:spChg>
        <pc:picChg chg="del">
          <ac:chgData name="Drgona, Jan" userId="8107277a-43fb-42e1-8aa0-684adf187181" providerId="ADAL" clId="{B5C2F7AA-5A22-44CA-B37D-F3C26F32DCE1}" dt="2022-09-27T10:47:38.209" v="10" actId="478"/>
          <ac:picMkLst>
            <pc:docMk/>
            <pc:sldMk cId="3352632306" sldId="1341"/>
            <ac:picMk id="1026" creationId="{549E8D97-6EB2-471C-B803-1970250789BA}"/>
          </ac:picMkLst>
        </pc:picChg>
      </pc:sldChg>
      <pc:sldChg chg="addSp delSp modSp mod ord">
        <pc:chgData name="Drgona, Jan" userId="8107277a-43fb-42e1-8aa0-684adf187181" providerId="ADAL" clId="{B5C2F7AA-5A22-44CA-B37D-F3C26F32DCE1}" dt="2022-09-28T11:35:58.925" v="5285" actId="1076"/>
        <pc:sldMkLst>
          <pc:docMk/>
          <pc:sldMk cId="4252329399" sldId="1356"/>
        </pc:sldMkLst>
        <pc:spChg chg="mod">
          <ac:chgData name="Drgona, Jan" userId="8107277a-43fb-42e1-8aa0-684adf187181" providerId="ADAL" clId="{B5C2F7AA-5A22-44CA-B37D-F3C26F32DCE1}" dt="2022-09-28T11:33:33.820" v="5273" actId="20577"/>
          <ac:spMkLst>
            <pc:docMk/>
            <pc:sldMk cId="4252329399" sldId="1356"/>
            <ac:spMk id="20" creationId="{480316BE-FCFC-423D-B7EA-944CDF62E4CA}"/>
          </ac:spMkLst>
        </pc:spChg>
        <pc:picChg chg="add del mod">
          <ac:chgData name="Drgona, Jan" userId="8107277a-43fb-42e1-8aa0-684adf187181" providerId="ADAL" clId="{B5C2F7AA-5A22-44CA-B37D-F3C26F32DCE1}" dt="2022-09-28T11:35:41.990" v="5278" actId="478"/>
          <ac:picMkLst>
            <pc:docMk/>
            <pc:sldMk cId="4252329399" sldId="1356"/>
            <ac:picMk id="4" creationId="{5B7DB98C-B8BF-4494-84FF-305FDD95568B}"/>
          </ac:picMkLst>
        </pc:picChg>
        <pc:picChg chg="mod">
          <ac:chgData name="Drgona, Jan" userId="8107277a-43fb-42e1-8aa0-684adf187181" providerId="ADAL" clId="{B5C2F7AA-5A22-44CA-B37D-F3C26F32DCE1}" dt="2022-09-28T11:33:40.101" v="5274" actId="1076"/>
          <ac:picMkLst>
            <pc:docMk/>
            <pc:sldMk cId="4252329399" sldId="1356"/>
            <ac:picMk id="10" creationId="{01724C4C-DE19-478E-8928-9F77EC5F7977}"/>
          </ac:picMkLst>
        </pc:picChg>
        <pc:picChg chg="del">
          <ac:chgData name="Drgona, Jan" userId="8107277a-43fb-42e1-8aa0-684adf187181" providerId="ADAL" clId="{B5C2F7AA-5A22-44CA-B37D-F3C26F32DCE1}" dt="2022-09-27T12:22:49.523" v="2366" actId="478"/>
          <ac:picMkLst>
            <pc:docMk/>
            <pc:sldMk cId="4252329399" sldId="1356"/>
            <ac:picMk id="19" creationId="{6145FD2C-E1E8-46C4-AACE-41640B23BABE}"/>
          </ac:picMkLst>
        </pc:picChg>
        <pc:picChg chg="add mod">
          <ac:chgData name="Drgona, Jan" userId="8107277a-43fb-42e1-8aa0-684adf187181" providerId="ADAL" clId="{B5C2F7AA-5A22-44CA-B37D-F3C26F32DCE1}" dt="2022-09-27T19:27:36.122" v="4228" actId="1076"/>
          <ac:picMkLst>
            <pc:docMk/>
            <pc:sldMk cId="4252329399" sldId="1356"/>
            <ac:picMk id="1026" creationId="{4AF8AAD3-DF67-43AE-9903-5637BCD3304A}"/>
          </ac:picMkLst>
        </pc:picChg>
        <pc:picChg chg="add mod">
          <ac:chgData name="Drgona, Jan" userId="8107277a-43fb-42e1-8aa0-684adf187181" providerId="ADAL" clId="{B5C2F7AA-5A22-44CA-B37D-F3C26F32DCE1}" dt="2022-09-28T11:35:58.925" v="5285" actId="1076"/>
          <ac:picMkLst>
            <pc:docMk/>
            <pc:sldMk cId="4252329399" sldId="1356"/>
            <ac:picMk id="1028" creationId="{48B7237D-243E-4330-9D1D-126CFE952045}"/>
          </ac:picMkLst>
        </pc:picChg>
      </pc:sldChg>
      <pc:sldChg chg="modSp del mod">
        <pc:chgData name="Drgona, Jan" userId="8107277a-43fb-42e1-8aa0-684adf187181" providerId="ADAL" clId="{B5C2F7AA-5A22-44CA-B37D-F3C26F32DCE1}" dt="2022-09-27T11:00:07.184" v="313" actId="47"/>
        <pc:sldMkLst>
          <pc:docMk/>
          <pc:sldMk cId="2105521208" sldId="1365"/>
        </pc:sldMkLst>
        <pc:spChg chg="mod">
          <ac:chgData name="Drgona, Jan" userId="8107277a-43fb-42e1-8aa0-684adf187181" providerId="ADAL" clId="{B5C2F7AA-5A22-44CA-B37D-F3C26F32DCE1}" dt="2022-09-27T10:52:42.949" v="172" actId="20577"/>
          <ac:spMkLst>
            <pc:docMk/>
            <pc:sldMk cId="2105521208" sldId="1365"/>
            <ac:spMk id="3" creationId="{197A2C1E-732E-2642-828B-325A79D6560F}"/>
          </ac:spMkLst>
        </pc:spChg>
        <pc:spChg chg="mod">
          <ac:chgData name="Drgona, Jan" userId="8107277a-43fb-42e1-8aa0-684adf187181" providerId="ADAL" clId="{B5C2F7AA-5A22-44CA-B37D-F3C26F32DCE1}" dt="2022-09-27T10:56:58.565" v="262" actId="20577"/>
          <ac:spMkLst>
            <pc:docMk/>
            <pc:sldMk cId="2105521208" sldId="1365"/>
            <ac:spMk id="4" creationId="{179DC475-5F84-0745-9559-0BA6329C7E88}"/>
          </ac:spMkLst>
        </pc:spChg>
      </pc:sldChg>
      <pc:sldChg chg="modSp del mod ord modShow">
        <pc:chgData name="Drgona, Jan" userId="8107277a-43fb-42e1-8aa0-684adf187181" providerId="ADAL" clId="{B5C2F7AA-5A22-44CA-B37D-F3C26F32DCE1}" dt="2022-09-27T18:16:16.326" v="2644" actId="47"/>
        <pc:sldMkLst>
          <pc:docMk/>
          <pc:sldMk cId="137687029" sldId="1367"/>
        </pc:sldMkLst>
        <pc:spChg chg="mod">
          <ac:chgData name="Drgona, Jan" userId="8107277a-43fb-42e1-8aa0-684adf187181" providerId="ADAL" clId="{B5C2F7AA-5A22-44CA-B37D-F3C26F32DCE1}" dt="2022-09-27T10:52:20.209" v="156" actId="1076"/>
          <ac:spMkLst>
            <pc:docMk/>
            <pc:sldMk cId="137687029" sldId="1367"/>
            <ac:spMk id="5" creationId="{B9EDD568-6845-41D1-BD13-FE115DE15F40}"/>
          </ac:spMkLst>
        </pc:spChg>
      </pc:sldChg>
      <pc:sldChg chg="addSp modSp add mod ord modShow">
        <pc:chgData name="Drgona, Jan" userId="8107277a-43fb-42e1-8aa0-684adf187181" providerId="ADAL" clId="{B5C2F7AA-5A22-44CA-B37D-F3C26F32DCE1}" dt="2022-09-28T14:51:26.184" v="5287" actId="729"/>
        <pc:sldMkLst>
          <pc:docMk/>
          <pc:sldMk cId="1883065210" sldId="1371"/>
        </pc:sldMkLst>
        <pc:spChg chg="mod">
          <ac:chgData name="Drgona, Jan" userId="8107277a-43fb-42e1-8aa0-684adf187181" providerId="ADAL" clId="{B5C2F7AA-5A22-44CA-B37D-F3C26F32DCE1}" dt="2022-09-27T19:54:19.384" v="4827"/>
          <ac:spMkLst>
            <pc:docMk/>
            <pc:sldMk cId="1883065210" sldId="1371"/>
            <ac:spMk id="3" creationId="{9C8F8DF3-E8E6-47BB-BAD5-AF1382FE3DD7}"/>
          </ac:spMkLst>
        </pc:spChg>
        <pc:spChg chg="add mod">
          <ac:chgData name="Drgona, Jan" userId="8107277a-43fb-42e1-8aa0-684adf187181" providerId="ADAL" clId="{B5C2F7AA-5A22-44CA-B37D-F3C26F32DCE1}" dt="2022-09-27T14:58:20.800" v="2577"/>
          <ac:spMkLst>
            <pc:docMk/>
            <pc:sldMk cId="1883065210" sldId="1371"/>
            <ac:spMk id="10" creationId="{E3BC5A98-B5EC-44BC-BF57-57FAED3F6A99}"/>
          </ac:spMkLst>
        </pc:spChg>
        <pc:spChg chg="mod">
          <ac:chgData name="Drgona, Jan" userId="8107277a-43fb-42e1-8aa0-684adf187181" providerId="ADAL" clId="{B5C2F7AA-5A22-44CA-B37D-F3C26F32DCE1}" dt="2022-09-27T14:58:30.796" v="2594" actId="1035"/>
          <ac:spMkLst>
            <pc:docMk/>
            <pc:sldMk cId="1883065210" sldId="1371"/>
            <ac:spMk id="12" creationId="{22E3295B-FD38-46B1-99B8-19D34BD1B78A}"/>
          </ac:spMkLst>
        </pc:spChg>
        <pc:spChg chg="mod">
          <ac:chgData name="Drgona, Jan" userId="8107277a-43fb-42e1-8aa0-684adf187181" providerId="ADAL" clId="{B5C2F7AA-5A22-44CA-B37D-F3C26F32DCE1}" dt="2022-09-27T14:58:30.796" v="2594" actId="1035"/>
          <ac:spMkLst>
            <pc:docMk/>
            <pc:sldMk cId="1883065210" sldId="1371"/>
            <ac:spMk id="13" creationId="{444476D9-382F-4817-8FC5-798B47F554AA}"/>
          </ac:spMkLst>
        </pc:spChg>
        <pc:picChg chg="mod">
          <ac:chgData name="Drgona, Jan" userId="8107277a-43fb-42e1-8aa0-684adf187181" providerId="ADAL" clId="{B5C2F7AA-5A22-44CA-B37D-F3C26F32DCE1}" dt="2022-09-27T14:58:30.796" v="2594" actId="1035"/>
          <ac:picMkLst>
            <pc:docMk/>
            <pc:sldMk cId="1883065210" sldId="1371"/>
            <ac:picMk id="9" creationId="{DF4C5334-A520-4BFB-8E53-613761770E54}"/>
          </ac:picMkLst>
        </pc:picChg>
        <pc:picChg chg="mod">
          <ac:chgData name="Drgona, Jan" userId="8107277a-43fb-42e1-8aa0-684adf187181" providerId="ADAL" clId="{B5C2F7AA-5A22-44CA-B37D-F3C26F32DCE1}" dt="2022-09-27T14:58:30.796" v="2594" actId="1035"/>
          <ac:picMkLst>
            <pc:docMk/>
            <pc:sldMk cId="1883065210" sldId="1371"/>
            <ac:picMk id="11" creationId="{D2D5CBFF-CD5D-4A59-96B5-9A45D66A19CB}"/>
          </ac:picMkLst>
        </pc:picChg>
      </pc:sldChg>
      <pc:sldChg chg="addSp delSp modSp mod">
        <pc:chgData name="Drgona, Jan" userId="8107277a-43fb-42e1-8aa0-684adf187181" providerId="ADAL" clId="{B5C2F7AA-5A22-44CA-B37D-F3C26F32DCE1}" dt="2022-09-27T11:33:49.889" v="1573" actId="478"/>
        <pc:sldMkLst>
          <pc:docMk/>
          <pc:sldMk cId="3598936704" sldId="1372"/>
        </pc:sldMkLst>
        <pc:spChg chg="mod">
          <ac:chgData name="Drgona, Jan" userId="8107277a-43fb-42e1-8aa0-684adf187181" providerId="ADAL" clId="{B5C2F7AA-5A22-44CA-B37D-F3C26F32DCE1}" dt="2022-09-27T10:59:15.641" v="311" actId="20577"/>
          <ac:spMkLst>
            <pc:docMk/>
            <pc:sldMk cId="3598936704" sldId="1372"/>
            <ac:spMk id="3" creationId="{20F6B66B-4A5F-4E2D-B068-8FA0D55B0E43}"/>
          </ac:spMkLst>
        </pc:spChg>
        <pc:spChg chg="add del mod">
          <ac:chgData name="Drgona, Jan" userId="8107277a-43fb-42e1-8aa0-684adf187181" providerId="ADAL" clId="{B5C2F7AA-5A22-44CA-B37D-F3C26F32DCE1}" dt="2022-09-27T10:54:27.700" v="199" actId="478"/>
          <ac:spMkLst>
            <pc:docMk/>
            <pc:sldMk cId="3598936704" sldId="1372"/>
            <ac:spMk id="4" creationId="{92866C12-A628-40E9-AB46-4351895A7197}"/>
          </ac:spMkLst>
        </pc:spChg>
        <pc:spChg chg="add del mod">
          <ac:chgData name="Drgona, Jan" userId="8107277a-43fb-42e1-8aa0-684adf187181" providerId="ADAL" clId="{B5C2F7AA-5A22-44CA-B37D-F3C26F32DCE1}" dt="2022-09-27T10:54:45.921" v="204"/>
          <ac:spMkLst>
            <pc:docMk/>
            <pc:sldMk cId="3598936704" sldId="1372"/>
            <ac:spMk id="5" creationId="{01B2AAA6-5D21-4C14-881B-D3C2941B328C}"/>
          </ac:spMkLst>
        </pc:spChg>
        <pc:spChg chg="mod">
          <ac:chgData name="Drgona, Jan" userId="8107277a-43fb-42e1-8aa0-684adf187181" providerId="ADAL" clId="{B5C2F7AA-5A22-44CA-B37D-F3C26F32DCE1}" dt="2022-09-27T11:09:49.056" v="609" actId="1076"/>
          <ac:spMkLst>
            <pc:docMk/>
            <pc:sldMk cId="3598936704" sldId="1372"/>
            <ac:spMk id="8" creationId="{A71C1BEA-2C99-425F-A2F5-727C027E1B44}"/>
          </ac:spMkLst>
        </pc:spChg>
        <pc:spChg chg="del">
          <ac:chgData name="Drgona, Jan" userId="8107277a-43fb-42e1-8aa0-684adf187181" providerId="ADAL" clId="{B5C2F7AA-5A22-44CA-B37D-F3C26F32DCE1}" dt="2022-09-27T10:52:00.235" v="151" actId="478"/>
          <ac:spMkLst>
            <pc:docMk/>
            <pc:sldMk cId="3598936704" sldId="1372"/>
            <ac:spMk id="10" creationId="{DE63E5C3-1D8D-4237-A49C-0D5983AA03A8}"/>
          </ac:spMkLst>
        </pc:spChg>
        <pc:spChg chg="mod">
          <ac:chgData name="Drgona, Jan" userId="8107277a-43fb-42e1-8aa0-684adf187181" providerId="ADAL" clId="{B5C2F7AA-5A22-44CA-B37D-F3C26F32DCE1}" dt="2022-09-27T11:14:36.094" v="805" actId="20577"/>
          <ac:spMkLst>
            <pc:docMk/>
            <pc:sldMk cId="3598936704" sldId="1372"/>
            <ac:spMk id="11" creationId="{44E2B9AE-191F-4232-AB11-D2978BF99D70}"/>
          </ac:spMkLst>
        </pc:spChg>
        <pc:spChg chg="add del">
          <ac:chgData name="Drgona, Jan" userId="8107277a-43fb-42e1-8aa0-684adf187181" providerId="ADAL" clId="{B5C2F7AA-5A22-44CA-B37D-F3C26F32DCE1}" dt="2022-09-27T10:54:45.920" v="202" actId="478"/>
          <ac:spMkLst>
            <pc:docMk/>
            <pc:sldMk cId="3598936704" sldId="1372"/>
            <ac:spMk id="12" creationId="{A8433CC4-C6F5-47F3-9080-A99FB1C0CE90}"/>
          </ac:spMkLst>
        </pc:spChg>
        <pc:spChg chg="add del mod">
          <ac:chgData name="Drgona, Jan" userId="8107277a-43fb-42e1-8aa0-684adf187181" providerId="ADAL" clId="{B5C2F7AA-5A22-44CA-B37D-F3C26F32DCE1}" dt="2022-09-27T10:57:52.009" v="270" actId="478"/>
          <ac:spMkLst>
            <pc:docMk/>
            <pc:sldMk cId="3598936704" sldId="1372"/>
            <ac:spMk id="13" creationId="{D211E603-189E-4D96-88D2-0E5744C09655}"/>
          </ac:spMkLst>
        </pc:spChg>
        <pc:spChg chg="add del mod">
          <ac:chgData name="Drgona, Jan" userId="8107277a-43fb-42e1-8aa0-684adf187181" providerId="ADAL" clId="{B5C2F7AA-5A22-44CA-B37D-F3C26F32DCE1}" dt="2022-09-27T11:33:48.349" v="1572" actId="478"/>
          <ac:spMkLst>
            <pc:docMk/>
            <pc:sldMk cId="3598936704" sldId="1372"/>
            <ac:spMk id="15" creationId="{5E1F2ACF-B94C-4AE6-A7DE-6CF5AF6A4852}"/>
          </ac:spMkLst>
        </pc:spChg>
        <pc:spChg chg="add del mod">
          <ac:chgData name="Drgona, Jan" userId="8107277a-43fb-42e1-8aa0-684adf187181" providerId="ADAL" clId="{B5C2F7AA-5A22-44CA-B37D-F3C26F32DCE1}" dt="2022-09-27T11:33:49.889" v="1573" actId="478"/>
          <ac:spMkLst>
            <pc:docMk/>
            <pc:sldMk cId="3598936704" sldId="1372"/>
            <ac:spMk id="16" creationId="{69AF3D61-DB3C-4B07-A28A-886911A93406}"/>
          </ac:spMkLst>
        </pc:spChg>
        <pc:picChg chg="mod">
          <ac:chgData name="Drgona, Jan" userId="8107277a-43fb-42e1-8aa0-684adf187181" providerId="ADAL" clId="{B5C2F7AA-5A22-44CA-B37D-F3C26F32DCE1}" dt="2022-09-27T11:09:31.526" v="604" actId="1037"/>
          <ac:picMkLst>
            <pc:docMk/>
            <pc:sldMk cId="3598936704" sldId="1372"/>
            <ac:picMk id="6" creationId="{FEAF8D69-8012-46C1-A9A9-95F0E22CBD5F}"/>
          </ac:picMkLst>
        </pc:picChg>
        <pc:picChg chg="mod">
          <ac:chgData name="Drgona, Jan" userId="8107277a-43fb-42e1-8aa0-684adf187181" providerId="ADAL" clId="{B5C2F7AA-5A22-44CA-B37D-F3C26F32DCE1}" dt="2022-09-27T11:09:51.357" v="610" actId="1076"/>
          <ac:picMkLst>
            <pc:docMk/>
            <pc:sldMk cId="3598936704" sldId="1372"/>
            <ac:picMk id="7" creationId="{6FA25C12-1B22-43BB-A298-957F36957E3D}"/>
          </ac:picMkLst>
        </pc:picChg>
        <pc:picChg chg="add del mod">
          <ac:chgData name="Drgona, Jan" userId="8107277a-43fb-42e1-8aa0-684adf187181" providerId="ADAL" clId="{B5C2F7AA-5A22-44CA-B37D-F3C26F32DCE1}" dt="2022-09-27T10:54:02.486" v="194" actId="478"/>
          <ac:picMkLst>
            <pc:docMk/>
            <pc:sldMk cId="3598936704" sldId="1372"/>
            <ac:picMk id="9" creationId="{82D3F935-9289-4363-B48E-CBD2FE7F5591}"/>
          </ac:picMkLst>
        </pc:picChg>
        <pc:picChg chg="add mod">
          <ac:chgData name="Drgona, Jan" userId="8107277a-43fb-42e1-8aa0-684adf187181" providerId="ADAL" clId="{B5C2F7AA-5A22-44CA-B37D-F3C26F32DCE1}" dt="2022-09-27T11:33:23.695" v="1566" actId="1076"/>
          <ac:picMkLst>
            <pc:docMk/>
            <pc:sldMk cId="3598936704" sldId="1372"/>
            <ac:picMk id="14" creationId="{D8883E4F-634F-40CB-8CA7-3EB296C6941D}"/>
          </ac:picMkLst>
        </pc:picChg>
      </pc:sldChg>
      <pc:sldChg chg="add del">
        <pc:chgData name="Drgona, Jan" userId="8107277a-43fb-42e1-8aa0-684adf187181" providerId="ADAL" clId="{B5C2F7AA-5A22-44CA-B37D-F3C26F32DCE1}" dt="2022-09-27T11:46:13.324" v="1741" actId="47"/>
        <pc:sldMkLst>
          <pc:docMk/>
          <pc:sldMk cId="3461145235" sldId="1374"/>
        </pc:sldMkLst>
      </pc:sldChg>
      <pc:sldChg chg="del mod ord modShow">
        <pc:chgData name="Drgona, Jan" userId="8107277a-43fb-42e1-8aa0-684adf187181" providerId="ADAL" clId="{B5C2F7AA-5A22-44CA-B37D-F3C26F32DCE1}" dt="2022-09-27T19:23:45.722" v="4166" actId="47"/>
        <pc:sldMkLst>
          <pc:docMk/>
          <pc:sldMk cId="3786039445" sldId="1375"/>
        </pc:sldMkLst>
      </pc:sldChg>
      <pc:sldChg chg="del">
        <pc:chgData name="Drgona, Jan" userId="8107277a-43fb-42e1-8aa0-684adf187181" providerId="ADAL" clId="{B5C2F7AA-5A22-44CA-B37D-F3C26F32DCE1}" dt="2022-09-27T11:34:58.443" v="1575" actId="47"/>
        <pc:sldMkLst>
          <pc:docMk/>
          <pc:sldMk cId="4018670800" sldId="1376"/>
        </pc:sldMkLst>
      </pc:sldChg>
      <pc:sldChg chg="addSp modSp add del mod ord">
        <pc:chgData name="Drgona, Jan" userId="8107277a-43fb-42e1-8aa0-684adf187181" providerId="ADAL" clId="{B5C2F7AA-5A22-44CA-B37D-F3C26F32DCE1}" dt="2022-09-27T19:25:46.869" v="4202" actId="1076"/>
        <pc:sldMkLst>
          <pc:docMk/>
          <pc:sldMk cId="1728130059" sldId="1377"/>
        </pc:sldMkLst>
        <pc:spChg chg="mod">
          <ac:chgData name="Drgona, Jan" userId="8107277a-43fb-42e1-8aa0-684adf187181" providerId="ADAL" clId="{B5C2F7AA-5A22-44CA-B37D-F3C26F32DCE1}" dt="2022-09-27T14:57:52.017" v="2570" actId="20577"/>
          <ac:spMkLst>
            <pc:docMk/>
            <pc:sldMk cId="1728130059" sldId="1377"/>
            <ac:spMk id="3" creationId="{20F6B66B-4A5F-4E2D-B068-8FA0D55B0E43}"/>
          </ac:spMkLst>
        </pc:spChg>
        <pc:spChg chg="mod">
          <ac:chgData name="Drgona, Jan" userId="8107277a-43fb-42e1-8aa0-684adf187181" providerId="ADAL" clId="{B5C2F7AA-5A22-44CA-B37D-F3C26F32DCE1}" dt="2022-09-27T19:25:46.869" v="4202" actId="1076"/>
          <ac:spMkLst>
            <pc:docMk/>
            <pc:sldMk cId="1728130059" sldId="1377"/>
            <ac:spMk id="11" creationId="{44E2B9AE-191F-4232-AB11-D2978BF99D70}"/>
          </ac:spMkLst>
        </pc:spChg>
        <pc:spChg chg="add mod">
          <ac:chgData name="Drgona, Jan" userId="8107277a-43fb-42e1-8aa0-684adf187181" providerId="ADAL" clId="{B5C2F7AA-5A22-44CA-B37D-F3C26F32DCE1}" dt="2022-09-27T19:25:14.744" v="4198" actId="20577"/>
          <ac:spMkLst>
            <pc:docMk/>
            <pc:sldMk cId="1728130059" sldId="1377"/>
            <ac:spMk id="12" creationId="{BD34B2F3-A82C-4622-BDF8-66DB5885592D}"/>
          </ac:spMkLst>
        </pc:spChg>
      </pc:sldChg>
      <pc:sldChg chg="del">
        <pc:chgData name="Drgona, Jan" userId="8107277a-43fb-42e1-8aa0-684adf187181" providerId="ADAL" clId="{B5C2F7AA-5A22-44CA-B37D-F3C26F32DCE1}" dt="2022-09-27T12:04:49.085" v="1961" actId="47"/>
        <pc:sldMkLst>
          <pc:docMk/>
          <pc:sldMk cId="3163873193" sldId="1378"/>
        </pc:sldMkLst>
      </pc:sldChg>
      <pc:sldChg chg="del">
        <pc:chgData name="Drgona, Jan" userId="8107277a-43fb-42e1-8aa0-684adf187181" providerId="ADAL" clId="{B5C2F7AA-5A22-44CA-B37D-F3C26F32DCE1}" dt="2022-09-27T10:50:20.786" v="89" actId="47"/>
        <pc:sldMkLst>
          <pc:docMk/>
          <pc:sldMk cId="2572278881" sldId="1379"/>
        </pc:sldMkLst>
      </pc:sldChg>
      <pc:sldChg chg="del">
        <pc:chgData name="Drgona, Jan" userId="8107277a-43fb-42e1-8aa0-684adf187181" providerId="ADAL" clId="{B5C2F7AA-5A22-44CA-B37D-F3C26F32DCE1}" dt="2022-09-27T12:04:39.916" v="1959" actId="47"/>
        <pc:sldMkLst>
          <pc:docMk/>
          <pc:sldMk cId="2384378062" sldId="1380"/>
        </pc:sldMkLst>
      </pc:sldChg>
      <pc:sldChg chg="del">
        <pc:chgData name="Drgona, Jan" userId="8107277a-43fb-42e1-8aa0-684adf187181" providerId="ADAL" clId="{B5C2F7AA-5A22-44CA-B37D-F3C26F32DCE1}" dt="2022-09-27T12:04:53.575" v="1963" actId="47"/>
        <pc:sldMkLst>
          <pc:docMk/>
          <pc:sldMk cId="2979798874" sldId="1382"/>
        </pc:sldMkLst>
      </pc:sldChg>
      <pc:sldChg chg="del">
        <pc:chgData name="Drgona, Jan" userId="8107277a-43fb-42e1-8aa0-684adf187181" providerId="ADAL" clId="{B5C2F7AA-5A22-44CA-B37D-F3C26F32DCE1}" dt="2022-09-27T12:04:52.401" v="1962" actId="47"/>
        <pc:sldMkLst>
          <pc:docMk/>
          <pc:sldMk cId="468386863" sldId="1383"/>
        </pc:sldMkLst>
      </pc:sldChg>
      <pc:sldChg chg="addSp delSp modSp mod ord modNotesTx">
        <pc:chgData name="Drgona, Jan" userId="8107277a-43fb-42e1-8aa0-684adf187181" providerId="ADAL" clId="{B5C2F7AA-5A22-44CA-B37D-F3C26F32DCE1}" dt="2022-09-27T19:11:06.091" v="3973" actId="20577"/>
        <pc:sldMkLst>
          <pc:docMk/>
          <pc:sldMk cId="2018618523" sldId="1384"/>
        </pc:sldMkLst>
        <pc:spChg chg="add mod">
          <ac:chgData name="Drgona, Jan" userId="8107277a-43fb-42e1-8aa0-684adf187181" providerId="ADAL" clId="{B5C2F7AA-5A22-44CA-B37D-F3C26F32DCE1}" dt="2022-09-27T11:11:26.221" v="637" actId="1037"/>
          <ac:spMkLst>
            <pc:docMk/>
            <pc:sldMk cId="2018618523" sldId="1384"/>
            <ac:spMk id="4" creationId="{6D460CAE-AE9F-4C8B-8315-E89FF4E0DEFA}"/>
          </ac:spMkLst>
        </pc:spChg>
        <pc:spChg chg="del">
          <ac:chgData name="Drgona, Jan" userId="8107277a-43fb-42e1-8aa0-684adf187181" providerId="ADAL" clId="{B5C2F7AA-5A22-44CA-B37D-F3C26F32DCE1}" dt="2022-09-27T11:08:13.106" v="554" actId="478"/>
          <ac:spMkLst>
            <pc:docMk/>
            <pc:sldMk cId="2018618523" sldId="1384"/>
            <ac:spMk id="6" creationId="{8F541BEE-562A-054B-A324-F0251CD152FA}"/>
          </ac:spMkLst>
        </pc:spChg>
        <pc:spChg chg="add mod">
          <ac:chgData name="Drgona, Jan" userId="8107277a-43fb-42e1-8aa0-684adf187181" providerId="ADAL" clId="{B5C2F7AA-5A22-44CA-B37D-F3C26F32DCE1}" dt="2022-09-27T11:08:14.215" v="555"/>
          <ac:spMkLst>
            <pc:docMk/>
            <pc:sldMk cId="2018618523" sldId="1384"/>
            <ac:spMk id="7" creationId="{04E58B6D-CC12-4B39-A05B-AEF5ABFEDC61}"/>
          </ac:spMkLst>
        </pc:spChg>
        <pc:spChg chg="add del">
          <ac:chgData name="Drgona, Jan" userId="8107277a-43fb-42e1-8aa0-684adf187181" providerId="ADAL" clId="{B5C2F7AA-5A22-44CA-B37D-F3C26F32DCE1}" dt="2022-09-27T11:10:58.254" v="624" actId="478"/>
          <ac:spMkLst>
            <pc:docMk/>
            <pc:sldMk cId="2018618523" sldId="1384"/>
            <ac:spMk id="13" creationId="{A2B0D8C6-8108-4122-8771-5A1B51ACADC0}"/>
          </ac:spMkLst>
        </pc:spChg>
        <pc:spChg chg="add mod">
          <ac:chgData name="Drgona, Jan" userId="8107277a-43fb-42e1-8aa0-684adf187181" providerId="ADAL" clId="{B5C2F7AA-5A22-44CA-B37D-F3C26F32DCE1}" dt="2022-09-27T19:11:06.091" v="3973" actId="20577"/>
          <ac:spMkLst>
            <pc:docMk/>
            <pc:sldMk cId="2018618523" sldId="1384"/>
            <ac:spMk id="13" creationId="{B8F77877-C17F-43FF-9ED3-219A717E8744}"/>
          </ac:spMkLst>
        </pc:spChg>
        <pc:spChg chg="add mod">
          <ac:chgData name="Drgona, Jan" userId="8107277a-43fb-42e1-8aa0-684adf187181" providerId="ADAL" clId="{B5C2F7AA-5A22-44CA-B37D-F3C26F32DCE1}" dt="2022-09-27T11:11:15.285" v="629" actId="1076"/>
          <ac:spMkLst>
            <pc:docMk/>
            <pc:sldMk cId="2018618523" sldId="1384"/>
            <ac:spMk id="14" creationId="{13D8585A-6A39-4B10-BC0B-F4490E6F785F}"/>
          </ac:spMkLst>
        </pc:spChg>
        <pc:picChg chg="mod modCrop">
          <ac:chgData name="Drgona, Jan" userId="8107277a-43fb-42e1-8aa0-684adf187181" providerId="ADAL" clId="{B5C2F7AA-5A22-44CA-B37D-F3C26F32DCE1}" dt="2022-09-27T19:03:38.234" v="3664" actId="1076"/>
          <ac:picMkLst>
            <pc:docMk/>
            <pc:sldMk cId="2018618523" sldId="1384"/>
            <ac:picMk id="5" creationId="{C78BF9CD-E69C-2C42-91F8-5B05D9C2AC4C}"/>
          </ac:picMkLst>
        </pc:picChg>
        <pc:picChg chg="add del mod">
          <ac:chgData name="Drgona, Jan" userId="8107277a-43fb-42e1-8aa0-684adf187181" providerId="ADAL" clId="{B5C2F7AA-5A22-44CA-B37D-F3C26F32DCE1}" dt="2022-09-27T11:09:17.012" v="560" actId="478"/>
          <ac:picMkLst>
            <pc:docMk/>
            <pc:sldMk cId="2018618523" sldId="1384"/>
            <ac:picMk id="8" creationId="{25B6A57E-C10D-423B-977A-B46877ACB77A}"/>
          </ac:picMkLst>
        </pc:picChg>
        <pc:picChg chg="add del mod">
          <ac:chgData name="Drgona, Jan" userId="8107277a-43fb-42e1-8aa0-684adf187181" providerId="ADAL" clId="{B5C2F7AA-5A22-44CA-B37D-F3C26F32DCE1}" dt="2022-09-27T11:09:56.426" v="611" actId="478"/>
          <ac:picMkLst>
            <pc:docMk/>
            <pc:sldMk cId="2018618523" sldId="1384"/>
            <ac:picMk id="9" creationId="{137FD9D0-3E5A-4087-8664-2B79F2BE9409}"/>
          </ac:picMkLst>
        </pc:picChg>
        <pc:picChg chg="add del mod">
          <ac:chgData name="Drgona, Jan" userId="8107277a-43fb-42e1-8aa0-684adf187181" providerId="ADAL" clId="{B5C2F7AA-5A22-44CA-B37D-F3C26F32DCE1}" dt="2022-09-27T11:09:56.921" v="612" actId="478"/>
          <ac:picMkLst>
            <pc:docMk/>
            <pc:sldMk cId="2018618523" sldId="1384"/>
            <ac:picMk id="10" creationId="{BE903645-99C7-4E0E-8724-BAE77D92A2AF}"/>
          </ac:picMkLst>
        </pc:picChg>
        <pc:picChg chg="add mod">
          <ac:chgData name="Drgona, Jan" userId="8107277a-43fb-42e1-8aa0-684adf187181" providerId="ADAL" clId="{B5C2F7AA-5A22-44CA-B37D-F3C26F32DCE1}" dt="2022-09-27T11:09:57.806" v="613"/>
          <ac:picMkLst>
            <pc:docMk/>
            <pc:sldMk cId="2018618523" sldId="1384"/>
            <ac:picMk id="11" creationId="{542762C8-3B11-4D85-B5BD-A8B9331D429B}"/>
          </ac:picMkLst>
        </pc:picChg>
        <pc:picChg chg="add mod">
          <ac:chgData name="Drgona, Jan" userId="8107277a-43fb-42e1-8aa0-684adf187181" providerId="ADAL" clId="{B5C2F7AA-5A22-44CA-B37D-F3C26F32DCE1}" dt="2022-09-27T11:11:08.414" v="628" actId="1076"/>
          <ac:picMkLst>
            <pc:docMk/>
            <pc:sldMk cId="2018618523" sldId="1384"/>
            <ac:picMk id="12" creationId="{7A2609E1-3FBD-4B6B-A64F-AF9B4929A846}"/>
          </ac:picMkLst>
        </pc:picChg>
      </pc:sldChg>
      <pc:sldChg chg="addSp delSp modSp new mod ord">
        <pc:chgData name="Drgona, Jan" userId="8107277a-43fb-42e1-8aa0-684adf187181" providerId="ADAL" clId="{B5C2F7AA-5A22-44CA-B37D-F3C26F32DCE1}" dt="2022-09-27T19:47:35.561" v="4752" actId="1076"/>
        <pc:sldMkLst>
          <pc:docMk/>
          <pc:sldMk cId="4122405181" sldId="1385"/>
        </pc:sldMkLst>
        <pc:spChg chg="mod">
          <ac:chgData name="Drgona, Jan" userId="8107277a-43fb-42e1-8aa0-684adf187181" providerId="ADAL" clId="{B5C2F7AA-5A22-44CA-B37D-F3C26F32DCE1}" dt="2022-09-27T19:34:19.889" v="4318" actId="20577"/>
          <ac:spMkLst>
            <pc:docMk/>
            <pc:sldMk cId="4122405181" sldId="1385"/>
            <ac:spMk id="3" creationId="{86F7F906-8D79-4526-A5E1-E649D96C8E72}"/>
          </ac:spMkLst>
        </pc:spChg>
        <pc:spChg chg="del mod">
          <ac:chgData name="Drgona, Jan" userId="8107277a-43fb-42e1-8aa0-684adf187181" providerId="ADAL" clId="{B5C2F7AA-5A22-44CA-B37D-F3C26F32DCE1}" dt="2022-09-27T19:33:55.634" v="4259" actId="22"/>
          <ac:spMkLst>
            <pc:docMk/>
            <pc:sldMk cId="4122405181" sldId="1385"/>
            <ac:spMk id="4" creationId="{8A06CD8F-4870-4AF6-B53F-4B258A7CC084}"/>
          </ac:spMkLst>
        </pc:spChg>
        <pc:spChg chg="del">
          <ac:chgData name="Drgona, Jan" userId="8107277a-43fb-42e1-8aa0-684adf187181" providerId="ADAL" clId="{B5C2F7AA-5A22-44CA-B37D-F3C26F32DCE1}" dt="2022-09-27T19:37:06.875" v="4326" actId="478"/>
          <ac:spMkLst>
            <pc:docMk/>
            <pc:sldMk cId="4122405181" sldId="1385"/>
            <ac:spMk id="5" creationId="{C377956F-04F3-461E-994E-69C1F79E8D56}"/>
          </ac:spMkLst>
        </pc:spChg>
        <pc:spChg chg="add mod">
          <ac:chgData name="Drgona, Jan" userId="8107277a-43fb-42e1-8aa0-684adf187181" providerId="ADAL" clId="{B5C2F7AA-5A22-44CA-B37D-F3C26F32DCE1}" dt="2022-09-27T19:44:12.005" v="4578" actId="1076"/>
          <ac:spMkLst>
            <pc:docMk/>
            <pc:sldMk cId="4122405181" sldId="1385"/>
            <ac:spMk id="10" creationId="{D368DE1C-ACC7-4689-954D-70F306EBC4CA}"/>
          </ac:spMkLst>
        </pc:spChg>
        <pc:spChg chg="add mod">
          <ac:chgData name="Drgona, Jan" userId="8107277a-43fb-42e1-8aa0-684adf187181" providerId="ADAL" clId="{B5C2F7AA-5A22-44CA-B37D-F3C26F32DCE1}" dt="2022-09-27T19:42:07.161" v="4544"/>
          <ac:spMkLst>
            <pc:docMk/>
            <pc:sldMk cId="4122405181" sldId="1385"/>
            <ac:spMk id="11" creationId="{4754FBD5-DB69-4ACA-90DF-21DEA31AD6AC}"/>
          </ac:spMkLst>
        </pc:spChg>
        <pc:spChg chg="add mod">
          <ac:chgData name="Drgona, Jan" userId="8107277a-43fb-42e1-8aa0-684adf187181" providerId="ADAL" clId="{B5C2F7AA-5A22-44CA-B37D-F3C26F32DCE1}" dt="2022-09-27T19:46:34.727" v="4745" actId="20577"/>
          <ac:spMkLst>
            <pc:docMk/>
            <pc:sldMk cId="4122405181" sldId="1385"/>
            <ac:spMk id="14" creationId="{C6AB1300-2ED3-426B-8326-E2BF93A73DE1}"/>
          </ac:spMkLst>
        </pc:spChg>
        <pc:picChg chg="add mod ord">
          <ac:chgData name="Drgona, Jan" userId="8107277a-43fb-42e1-8aa0-684adf187181" providerId="ADAL" clId="{B5C2F7AA-5A22-44CA-B37D-F3C26F32DCE1}" dt="2022-09-27T19:46:50.752" v="4746" actId="1076"/>
          <ac:picMkLst>
            <pc:docMk/>
            <pc:sldMk cId="4122405181" sldId="1385"/>
            <ac:picMk id="7" creationId="{EC424CD9-AD94-4245-ADDF-1C28FAE8B91A}"/>
          </ac:picMkLst>
        </pc:picChg>
        <pc:picChg chg="add mod">
          <ac:chgData name="Drgona, Jan" userId="8107277a-43fb-42e1-8aa0-684adf187181" providerId="ADAL" clId="{B5C2F7AA-5A22-44CA-B37D-F3C26F32DCE1}" dt="2022-09-27T19:42:40.070" v="4550" actId="14100"/>
          <ac:picMkLst>
            <pc:docMk/>
            <pc:sldMk cId="4122405181" sldId="1385"/>
            <ac:picMk id="9" creationId="{39BD8558-D013-4F9C-A791-A8E0AAA27B7F}"/>
          </ac:picMkLst>
        </pc:picChg>
        <pc:picChg chg="add mod">
          <ac:chgData name="Drgona, Jan" userId="8107277a-43fb-42e1-8aa0-684adf187181" providerId="ADAL" clId="{B5C2F7AA-5A22-44CA-B37D-F3C26F32DCE1}" dt="2022-09-27T19:44:33.401" v="4584" actId="1076"/>
          <ac:picMkLst>
            <pc:docMk/>
            <pc:sldMk cId="4122405181" sldId="1385"/>
            <ac:picMk id="13" creationId="{3EB0AB81-6254-41C2-BB21-DE07BA39121B}"/>
          </ac:picMkLst>
        </pc:picChg>
        <pc:picChg chg="add mod">
          <ac:chgData name="Drgona, Jan" userId="8107277a-43fb-42e1-8aa0-684adf187181" providerId="ADAL" clId="{B5C2F7AA-5A22-44CA-B37D-F3C26F32DCE1}" dt="2022-09-27T19:47:35.561" v="4752" actId="1076"/>
          <ac:picMkLst>
            <pc:docMk/>
            <pc:sldMk cId="4122405181" sldId="1385"/>
            <ac:picMk id="16" creationId="{8194D659-64C8-4C41-91C7-295800EDB681}"/>
          </ac:picMkLst>
        </pc:picChg>
      </pc:sldChg>
      <pc:sldChg chg="addSp delSp modSp add mod modNotesTx">
        <pc:chgData name="Drgona, Jan" userId="8107277a-43fb-42e1-8aa0-684adf187181" providerId="ADAL" clId="{B5C2F7AA-5A22-44CA-B37D-F3C26F32DCE1}" dt="2022-09-27T19:50:49.828" v="4782" actId="1076"/>
        <pc:sldMkLst>
          <pc:docMk/>
          <pc:sldMk cId="2569344807" sldId="1386"/>
        </pc:sldMkLst>
        <pc:spChg chg="mod">
          <ac:chgData name="Drgona, Jan" userId="8107277a-43fb-42e1-8aa0-684adf187181" providerId="ADAL" clId="{B5C2F7AA-5A22-44CA-B37D-F3C26F32DCE1}" dt="2022-09-27T11:16:03.863" v="853" actId="20577"/>
          <ac:spMkLst>
            <pc:docMk/>
            <pc:sldMk cId="2569344807" sldId="1386"/>
            <ac:spMk id="3" creationId="{EECAD6B0-3F71-1C49-9E64-F33F8E6133D5}"/>
          </ac:spMkLst>
        </pc:spChg>
        <pc:spChg chg="del">
          <ac:chgData name="Drgona, Jan" userId="8107277a-43fb-42e1-8aa0-684adf187181" providerId="ADAL" clId="{B5C2F7AA-5A22-44CA-B37D-F3C26F32DCE1}" dt="2022-09-27T11:12:40.258" v="641" actId="478"/>
          <ac:spMkLst>
            <pc:docMk/>
            <pc:sldMk cId="2569344807" sldId="1386"/>
            <ac:spMk id="6" creationId="{8F541BEE-562A-054B-A324-F0251CD152FA}"/>
          </ac:spMkLst>
        </pc:spChg>
        <pc:spChg chg="add mod">
          <ac:chgData name="Drgona, Jan" userId="8107277a-43fb-42e1-8aa0-684adf187181" providerId="ADAL" clId="{B5C2F7AA-5A22-44CA-B37D-F3C26F32DCE1}" dt="2022-09-27T11:14:03.575" v="782" actId="1038"/>
          <ac:spMkLst>
            <pc:docMk/>
            <pc:sldMk cId="2569344807" sldId="1386"/>
            <ac:spMk id="11" creationId="{5B7C306F-019E-413B-8683-B2A1A3C358E7}"/>
          </ac:spMkLst>
        </pc:spChg>
        <pc:spChg chg="add mod">
          <ac:chgData name="Drgona, Jan" userId="8107277a-43fb-42e1-8aa0-684adf187181" providerId="ADAL" clId="{B5C2F7AA-5A22-44CA-B37D-F3C26F32DCE1}" dt="2022-09-27T11:13:52.534" v="708" actId="1038"/>
          <ac:spMkLst>
            <pc:docMk/>
            <pc:sldMk cId="2569344807" sldId="1386"/>
            <ac:spMk id="12" creationId="{360A14F4-CCC6-4B92-B132-5CB144643352}"/>
          </ac:spMkLst>
        </pc:spChg>
        <pc:spChg chg="add mod">
          <ac:chgData name="Drgona, Jan" userId="8107277a-43fb-42e1-8aa0-684adf187181" providerId="ADAL" clId="{B5C2F7AA-5A22-44CA-B37D-F3C26F32DCE1}" dt="2022-09-27T11:12:55.950" v="649"/>
          <ac:spMkLst>
            <pc:docMk/>
            <pc:sldMk cId="2569344807" sldId="1386"/>
            <ac:spMk id="13" creationId="{EFFF1105-860D-48BD-A25C-A3132E7CA88A}"/>
          </ac:spMkLst>
        </pc:spChg>
        <pc:spChg chg="add mod">
          <ac:chgData name="Drgona, Jan" userId="8107277a-43fb-42e1-8aa0-684adf187181" providerId="ADAL" clId="{B5C2F7AA-5A22-44CA-B37D-F3C26F32DCE1}" dt="2022-09-27T19:50:49.828" v="4782" actId="1076"/>
          <ac:spMkLst>
            <pc:docMk/>
            <pc:sldMk cId="2569344807" sldId="1386"/>
            <ac:spMk id="14" creationId="{FDE6B467-4BB0-486E-87CA-9D26F02954F4}"/>
          </ac:spMkLst>
        </pc:spChg>
        <pc:picChg chg="mod modCrop">
          <ac:chgData name="Drgona, Jan" userId="8107277a-43fb-42e1-8aa0-684adf187181" providerId="ADAL" clId="{B5C2F7AA-5A22-44CA-B37D-F3C26F32DCE1}" dt="2022-09-27T11:26:38.608" v="1282" actId="1076"/>
          <ac:picMkLst>
            <pc:docMk/>
            <pc:sldMk cId="2569344807" sldId="1386"/>
            <ac:picMk id="7" creationId="{5E5516F1-153E-4642-BE3B-66D69730F6DA}"/>
          </ac:picMkLst>
        </pc:picChg>
        <pc:picChg chg="add mod">
          <ac:chgData name="Drgona, Jan" userId="8107277a-43fb-42e1-8aa0-684adf187181" providerId="ADAL" clId="{B5C2F7AA-5A22-44CA-B37D-F3C26F32DCE1}" dt="2022-09-27T11:12:19.931" v="639"/>
          <ac:picMkLst>
            <pc:docMk/>
            <pc:sldMk cId="2569344807" sldId="1386"/>
            <ac:picMk id="8" creationId="{69909638-175D-4C7A-9248-CF20DFBE7BBD}"/>
          </ac:picMkLst>
        </pc:picChg>
        <pc:picChg chg="del">
          <ac:chgData name="Drgona, Jan" userId="8107277a-43fb-42e1-8aa0-684adf187181" providerId="ADAL" clId="{B5C2F7AA-5A22-44CA-B37D-F3C26F32DCE1}" dt="2022-09-27T11:12:38.746" v="640" actId="478"/>
          <ac:picMkLst>
            <pc:docMk/>
            <pc:sldMk cId="2569344807" sldId="1386"/>
            <ac:picMk id="9" creationId="{0CE4342B-A4EA-41C2-9D7C-C9BFB085DE77}"/>
          </ac:picMkLst>
        </pc:picChg>
        <pc:picChg chg="add mod">
          <ac:chgData name="Drgona, Jan" userId="8107277a-43fb-42e1-8aa0-684adf187181" providerId="ADAL" clId="{B5C2F7AA-5A22-44CA-B37D-F3C26F32DCE1}" dt="2022-09-27T11:13:41.790" v="652" actId="1076"/>
          <ac:picMkLst>
            <pc:docMk/>
            <pc:sldMk cId="2569344807" sldId="1386"/>
            <ac:picMk id="10" creationId="{FFEC1F52-A7FE-41CA-AB72-F39A3DD1B224}"/>
          </ac:picMkLst>
        </pc:picChg>
      </pc:sldChg>
      <pc:sldChg chg="delSp modSp add del mod">
        <pc:chgData name="Drgona, Jan" userId="8107277a-43fb-42e1-8aa0-684adf187181" providerId="ADAL" clId="{B5C2F7AA-5A22-44CA-B37D-F3C26F32DCE1}" dt="2022-09-27T10:58:42.639" v="281" actId="47"/>
        <pc:sldMkLst>
          <pc:docMk/>
          <pc:sldMk cId="2637562423" sldId="1386"/>
        </pc:sldMkLst>
        <pc:spChg chg="mod">
          <ac:chgData name="Drgona, Jan" userId="8107277a-43fb-42e1-8aa0-684adf187181" providerId="ADAL" clId="{B5C2F7AA-5A22-44CA-B37D-F3C26F32DCE1}" dt="2022-09-27T10:57:41.629" v="266" actId="20577"/>
          <ac:spMkLst>
            <pc:docMk/>
            <pc:sldMk cId="2637562423" sldId="1386"/>
            <ac:spMk id="2" creationId="{F0ED25D2-931B-4A1E-A481-B4E6BE901468}"/>
          </ac:spMkLst>
        </pc:spChg>
        <pc:spChg chg="del mod">
          <ac:chgData name="Drgona, Jan" userId="8107277a-43fb-42e1-8aa0-684adf187181" providerId="ADAL" clId="{B5C2F7AA-5A22-44CA-B37D-F3C26F32DCE1}" dt="2022-09-27T10:57:45.889" v="269" actId="478"/>
          <ac:spMkLst>
            <pc:docMk/>
            <pc:sldMk cId="2637562423" sldId="1386"/>
            <ac:spMk id="18" creationId="{88215888-D946-488C-8BF8-E2402E14AB52}"/>
          </ac:spMkLst>
        </pc:spChg>
        <pc:picChg chg="del">
          <ac:chgData name="Drgona, Jan" userId="8107277a-43fb-42e1-8aa0-684adf187181" providerId="ADAL" clId="{B5C2F7AA-5A22-44CA-B37D-F3C26F32DCE1}" dt="2022-09-27T10:57:44.013" v="268" actId="478"/>
          <ac:picMkLst>
            <pc:docMk/>
            <pc:sldMk cId="2637562423" sldId="1386"/>
            <ac:picMk id="6" creationId="{5834A69A-C9D5-4A63-9506-CE2EDA7255D5}"/>
          </ac:picMkLst>
        </pc:picChg>
      </pc:sldChg>
      <pc:sldChg chg="add del">
        <pc:chgData name="Drgona, Jan" userId="8107277a-43fb-42e1-8aa0-684adf187181" providerId="ADAL" clId="{B5C2F7AA-5A22-44CA-B37D-F3C26F32DCE1}" dt="2022-09-27T10:57:33.382" v="264" actId="47"/>
        <pc:sldMkLst>
          <pc:docMk/>
          <pc:sldMk cId="3663320761" sldId="1386"/>
        </pc:sldMkLst>
      </pc:sldChg>
      <pc:sldChg chg="addSp delSp modSp add mod">
        <pc:chgData name="Drgona, Jan" userId="8107277a-43fb-42e1-8aa0-684adf187181" providerId="ADAL" clId="{B5C2F7AA-5A22-44CA-B37D-F3C26F32DCE1}" dt="2022-09-27T19:14:47.163" v="4024" actId="1076"/>
        <pc:sldMkLst>
          <pc:docMk/>
          <pc:sldMk cId="2532836710" sldId="1387"/>
        </pc:sldMkLst>
        <pc:spChg chg="mod">
          <ac:chgData name="Drgona, Jan" userId="8107277a-43fb-42e1-8aa0-684adf187181" providerId="ADAL" clId="{B5C2F7AA-5A22-44CA-B37D-F3C26F32DCE1}" dt="2022-09-27T11:19:26.361" v="1055" actId="20577"/>
          <ac:spMkLst>
            <pc:docMk/>
            <pc:sldMk cId="2532836710" sldId="1387"/>
            <ac:spMk id="3" creationId="{EECAD6B0-3F71-1C49-9E64-F33F8E6133D5}"/>
          </ac:spMkLst>
        </pc:spChg>
        <pc:spChg chg="del">
          <ac:chgData name="Drgona, Jan" userId="8107277a-43fb-42e1-8aa0-684adf187181" providerId="ADAL" clId="{B5C2F7AA-5A22-44CA-B37D-F3C26F32DCE1}" dt="2022-09-27T11:17:51.349" v="932" actId="478"/>
          <ac:spMkLst>
            <pc:docMk/>
            <pc:sldMk cId="2532836710" sldId="1387"/>
            <ac:spMk id="6" creationId="{8F541BEE-562A-054B-A324-F0251CD152FA}"/>
          </ac:spMkLst>
        </pc:spChg>
        <pc:spChg chg="add mod">
          <ac:chgData name="Drgona, Jan" userId="8107277a-43fb-42e1-8aa0-684adf187181" providerId="ADAL" clId="{B5C2F7AA-5A22-44CA-B37D-F3C26F32DCE1}" dt="2022-09-27T11:17:52.250" v="933"/>
          <ac:spMkLst>
            <pc:docMk/>
            <pc:sldMk cId="2532836710" sldId="1387"/>
            <ac:spMk id="8" creationId="{4944593C-7443-4537-864E-780FF91F74DF}"/>
          </ac:spMkLst>
        </pc:spChg>
        <pc:spChg chg="add del mod">
          <ac:chgData name="Drgona, Jan" userId="8107277a-43fb-42e1-8aa0-684adf187181" providerId="ADAL" clId="{B5C2F7AA-5A22-44CA-B37D-F3C26F32DCE1}" dt="2022-09-27T11:18:30.944" v="1032" actId="478"/>
          <ac:spMkLst>
            <pc:docMk/>
            <pc:sldMk cId="2532836710" sldId="1387"/>
            <ac:spMk id="12" creationId="{C12209C8-444E-4AB0-A23C-BD1CEEA5238A}"/>
          </ac:spMkLst>
        </pc:spChg>
        <pc:spChg chg="add del mod">
          <ac:chgData name="Drgona, Jan" userId="8107277a-43fb-42e1-8aa0-684adf187181" providerId="ADAL" clId="{B5C2F7AA-5A22-44CA-B37D-F3C26F32DCE1}" dt="2022-09-27T11:18:59.979" v="1040" actId="21"/>
          <ac:spMkLst>
            <pc:docMk/>
            <pc:sldMk cId="2532836710" sldId="1387"/>
            <ac:spMk id="13" creationId="{FD7CC682-1574-47FD-A2D0-16085E189858}"/>
          </ac:spMkLst>
        </pc:spChg>
        <pc:spChg chg="add mod">
          <ac:chgData name="Drgona, Jan" userId="8107277a-43fb-42e1-8aa0-684adf187181" providerId="ADAL" clId="{B5C2F7AA-5A22-44CA-B37D-F3C26F32DCE1}" dt="2022-09-27T11:19:00.649" v="1041"/>
          <ac:spMkLst>
            <pc:docMk/>
            <pc:sldMk cId="2532836710" sldId="1387"/>
            <ac:spMk id="17" creationId="{605FD8A6-18DF-4DE6-BFC7-0F4C66F68940}"/>
          </ac:spMkLst>
        </pc:spChg>
        <pc:spChg chg="add mod">
          <ac:chgData name="Drgona, Jan" userId="8107277a-43fb-42e1-8aa0-684adf187181" providerId="ADAL" clId="{B5C2F7AA-5A22-44CA-B37D-F3C26F32DCE1}" dt="2022-09-27T19:14:47.163" v="4024" actId="1076"/>
          <ac:spMkLst>
            <pc:docMk/>
            <pc:sldMk cId="2532836710" sldId="1387"/>
            <ac:spMk id="18" creationId="{0E81B105-D79F-493B-B1C1-B88E212758EA}"/>
          </ac:spMkLst>
        </pc:spChg>
        <pc:picChg chg="del">
          <ac:chgData name="Drgona, Jan" userId="8107277a-43fb-42e1-8aa0-684adf187181" providerId="ADAL" clId="{B5C2F7AA-5A22-44CA-B37D-F3C26F32DCE1}" dt="2022-09-27T11:17:41.407" v="930" actId="478"/>
          <ac:picMkLst>
            <pc:docMk/>
            <pc:sldMk cId="2532836710" sldId="1387"/>
            <ac:picMk id="7" creationId="{5E5516F1-153E-4642-BE3B-66D69730F6DA}"/>
          </ac:picMkLst>
        </pc:picChg>
        <pc:picChg chg="del mod">
          <ac:chgData name="Drgona, Jan" userId="8107277a-43fb-42e1-8aa0-684adf187181" providerId="ADAL" clId="{B5C2F7AA-5A22-44CA-B37D-F3C26F32DCE1}" dt="2022-09-27T11:18:49.717" v="1036" actId="21"/>
          <ac:picMkLst>
            <pc:docMk/>
            <pc:sldMk cId="2532836710" sldId="1387"/>
            <ac:picMk id="9" creationId="{0CE4342B-A4EA-41C2-9D7C-C9BFB085DE77}"/>
          </ac:picMkLst>
        </pc:picChg>
        <pc:picChg chg="add del mod">
          <ac:chgData name="Drgona, Jan" userId="8107277a-43fb-42e1-8aa0-684adf187181" providerId="ADAL" clId="{B5C2F7AA-5A22-44CA-B37D-F3C26F32DCE1}" dt="2022-09-27T11:18:59.979" v="1040" actId="21"/>
          <ac:picMkLst>
            <pc:docMk/>
            <pc:sldMk cId="2532836710" sldId="1387"/>
            <ac:picMk id="10" creationId="{39664671-E808-4A0D-A1D4-5A016E20911F}"/>
          </ac:picMkLst>
        </pc:picChg>
        <pc:picChg chg="add del mod">
          <ac:chgData name="Drgona, Jan" userId="8107277a-43fb-42e1-8aa0-684adf187181" providerId="ADAL" clId="{B5C2F7AA-5A22-44CA-B37D-F3C26F32DCE1}" dt="2022-09-27T11:18:59.979" v="1040" actId="21"/>
          <ac:picMkLst>
            <pc:docMk/>
            <pc:sldMk cId="2532836710" sldId="1387"/>
            <ac:picMk id="11" creationId="{1CE0BC59-C118-4DC7-A6B3-B213DA1DD344}"/>
          </ac:picMkLst>
        </pc:picChg>
        <pc:picChg chg="add mod">
          <ac:chgData name="Drgona, Jan" userId="8107277a-43fb-42e1-8aa0-684adf187181" providerId="ADAL" clId="{B5C2F7AA-5A22-44CA-B37D-F3C26F32DCE1}" dt="2022-09-27T11:19:43.810" v="1061" actId="1038"/>
          <ac:picMkLst>
            <pc:docMk/>
            <pc:sldMk cId="2532836710" sldId="1387"/>
            <ac:picMk id="14" creationId="{EE2BF668-BFB6-47C7-A1E9-59F15397188D}"/>
          </ac:picMkLst>
        </pc:picChg>
        <pc:picChg chg="add mod">
          <ac:chgData name="Drgona, Jan" userId="8107277a-43fb-42e1-8aa0-684adf187181" providerId="ADAL" clId="{B5C2F7AA-5A22-44CA-B37D-F3C26F32DCE1}" dt="2022-09-27T11:19:00.649" v="1041"/>
          <ac:picMkLst>
            <pc:docMk/>
            <pc:sldMk cId="2532836710" sldId="1387"/>
            <ac:picMk id="15" creationId="{5ACD649F-5603-4467-AA3D-FD40EE65AA64}"/>
          </ac:picMkLst>
        </pc:picChg>
        <pc:picChg chg="add mod">
          <ac:chgData name="Drgona, Jan" userId="8107277a-43fb-42e1-8aa0-684adf187181" providerId="ADAL" clId="{B5C2F7AA-5A22-44CA-B37D-F3C26F32DCE1}" dt="2022-09-27T11:19:00.649" v="1041"/>
          <ac:picMkLst>
            <pc:docMk/>
            <pc:sldMk cId="2532836710" sldId="1387"/>
            <ac:picMk id="16" creationId="{A7B3F616-7AFB-4105-A4C7-D1DD0F05E6A0}"/>
          </ac:picMkLst>
        </pc:picChg>
      </pc:sldChg>
      <pc:sldChg chg="delSp modSp new mod ord">
        <pc:chgData name="Drgona, Jan" userId="8107277a-43fb-42e1-8aa0-684adf187181" providerId="ADAL" clId="{B5C2F7AA-5A22-44CA-B37D-F3C26F32DCE1}" dt="2022-09-27T18:39:44.650" v="3319" actId="20577"/>
        <pc:sldMkLst>
          <pc:docMk/>
          <pc:sldMk cId="3388345250" sldId="1388"/>
        </pc:sldMkLst>
        <pc:spChg chg="mod">
          <ac:chgData name="Drgona, Jan" userId="8107277a-43fb-42e1-8aa0-684adf187181" providerId="ADAL" clId="{B5C2F7AA-5A22-44CA-B37D-F3C26F32DCE1}" dt="2022-09-27T18:31:24.468" v="3190" actId="6549"/>
          <ac:spMkLst>
            <pc:docMk/>
            <pc:sldMk cId="3388345250" sldId="1388"/>
            <ac:spMk id="3" creationId="{8291417B-ACF7-4816-89FF-2AA690E61542}"/>
          </ac:spMkLst>
        </pc:spChg>
        <pc:spChg chg="mod">
          <ac:chgData name="Drgona, Jan" userId="8107277a-43fb-42e1-8aa0-684adf187181" providerId="ADAL" clId="{B5C2F7AA-5A22-44CA-B37D-F3C26F32DCE1}" dt="2022-09-27T18:39:44.650" v="3319" actId="20577"/>
          <ac:spMkLst>
            <pc:docMk/>
            <pc:sldMk cId="3388345250" sldId="1388"/>
            <ac:spMk id="4" creationId="{8E96A2FC-0538-4B8B-8B35-A523FA626820}"/>
          </ac:spMkLst>
        </pc:spChg>
        <pc:spChg chg="del">
          <ac:chgData name="Drgona, Jan" userId="8107277a-43fb-42e1-8aa0-684adf187181" providerId="ADAL" clId="{B5C2F7AA-5A22-44CA-B37D-F3C26F32DCE1}" dt="2022-09-27T18:31:58.110" v="3211" actId="478"/>
          <ac:spMkLst>
            <pc:docMk/>
            <pc:sldMk cId="3388345250" sldId="1388"/>
            <ac:spMk id="5" creationId="{2202AE26-3E7B-4762-95F2-0DC3EEA14FBE}"/>
          </ac:spMkLst>
        </pc:spChg>
      </pc:sldChg>
      <pc:sldChg chg="add">
        <pc:chgData name="Drgona, Jan" userId="8107277a-43fb-42e1-8aa0-684adf187181" providerId="ADAL" clId="{B5C2F7AA-5A22-44CA-B37D-F3C26F32DCE1}" dt="2022-09-27T11:33:43.823" v="1571" actId="2890"/>
        <pc:sldMkLst>
          <pc:docMk/>
          <pc:sldMk cId="3566126394" sldId="1389"/>
        </pc:sldMkLst>
      </pc:sldChg>
      <pc:sldChg chg="add del">
        <pc:chgData name="Drgona, Jan" userId="8107277a-43fb-42e1-8aa0-684adf187181" providerId="ADAL" clId="{B5C2F7AA-5A22-44CA-B37D-F3C26F32DCE1}" dt="2022-09-27T12:04:29.451" v="1958" actId="47"/>
        <pc:sldMkLst>
          <pc:docMk/>
          <pc:sldMk cId="82640171" sldId="1390"/>
        </pc:sldMkLst>
      </pc:sldChg>
      <pc:sldChg chg="add del">
        <pc:chgData name="Drgona, Jan" userId="8107277a-43fb-42e1-8aa0-684adf187181" providerId="ADAL" clId="{B5C2F7AA-5A22-44CA-B37D-F3C26F32DCE1}" dt="2022-09-27T11:41:59.322" v="1736" actId="47"/>
        <pc:sldMkLst>
          <pc:docMk/>
          <pc:sldMk cId="609795032" sldId="1390"/>
        </pc:sldMkLst>
      </pc:sldChg>
      <pc:sldChg chg="addSp delSp modSp add mod ord">
        <pc:chgData name="Drgona, Jan" userId="8107277a-43fb-42e1-8aa0-684adf187181" providerId="ADAL" clId="{B5C2F7AA-5A22-44CA-B37D-F3C26F32DCE1}" dt="2022-09-27T20:09:50.619" v="5250"/>
        <pc:sldMkLst>
          <pc:docMk/>
          <pc:sldMk cId="1596021327" sldId="1391"/>
        </pc:sldMkLst>
        <pc:spChg chg="mod">
          <ac:chgData name="Drgona, Jan" userId="8107277a-43fb-42e1-8aa0-684adf187181" providerId="ADAL" clId="{B5C2F7AA-5A22-44CA-B37D-F3C26F32DCE1}" dt="2022-09-27T20:06:39.340" v="5246" actId="20577"/>
          <ac:spMkLst>
            <pc:docMk/>
            <pc:sldMk cId="1596021327" sldId="1391"/>
            <ac:spMk id="3" creationId="{52FF8340-48D9-40E1-86D5-E98CD943CFFF}"/>
          </ac:spMkLst>
        </pc:spChg>
        <pc:spChg chg="del">
          <ac:chgData name="Drgona, Jan" userId="8107277a-43fb-42e1-8aa0-684adf187181" providerId="ADAL" clId="{B5C2F7AA-5A22-44CA-B37D-F3C26F32DCE1}" dt="2022-09-27T20:01:18.942" v="5086" actId="478"/>
          <ac:spMkLst>
            <pc:docMk/>
            <pc:sldMk cId="1596021327" sldId="1391"/>
            <ac:spMk id="5" creationId="{EF29011B-40D9-4A3E-8F45-33D173DB01F7}"/>
          </ac:spMkLst>
        </pc:spChg>
        <pc:spChg chg="del">
          <ac:chgData name="Drgona, Jan" userId="8107277a-43fb-42e1-8aa0-684adf187181" providerId="ADAL" clId="{B5C2F7AA-5A22-44CA-B37D-F3C26F32DCE1}" dt="2022-09-27T20:02:53.789" v="5098" actId="478"/>
          <ac:spMkLst>
            <pc:docMk/>
            <pc:sldMk cId="1596021327" sldId="1391"/>
            <ac:spMk id="11" creationId="{EB602B1E-66F4-48CB-B0A5-EAA14EDE8181}"/>
          </ac:spMkLst>
        </pc:spChg>
        <pc:spChg chg="mod">
          <ac:chgData name="Drgona, Jan" userId="8107277a-43fb-42e1-8aa0-684adf187181" providerId="ADAL" clId="{B5C2F7AA-5A22-44CA-B37D-F3C26F32DCE1}" dt="2022-09-27T20:04:51.391" v="5143" actId="1076"/>
          <ac:spMkLst>
            <pc:docMk/>
            <pc:sldMk cId="1596021327" sldId="1391"/>
            <ac:spMk id="12" creationId="{3DFC9E6E-B676-4F8E-8AF7-0730060BE252}"/>
          </ac:spMkLst>
        </pc:spChg>
        <pc:spChg chg="mod">
          <ac:chgData name="Drgona, Jan" userId="8107277a-43fb-42e1-8aa0-684adf187181" providerId="ADAL" clId="{B5C2F7AA-5A22-44CA-B37D-F3C26F32DCE1}" dt="2022-09-27T20:04:51.391" v="5143" actId="1076"/>
          <ac:spMkLst>
            <pc:docMk/>
            <pc:sldMk cId="1596021327" sldId="1391"/>
            <ac:spMk id="13" creationId="{F08F1C40-8743-4042-916A-B8C1DBB07EE0}"/>
          </ac:spMkLst>
        </pc:spChg>
        <pc:spChg chg="del">
          <ac:chgData name="Drgona, Jan" userId="8107277a-43fb-42e1-8aa0-684adf187181" providerId="ADAL" clId="{B5C2F7AA-5A22-44CA-B37D-F3C26F32DCE1}" dt="2022-09-27T20:04:22.609" v="5135" actId="478"/>
          <ac:spMkLst>
            <pc:docMk/>
            <pc:sldMk cId="1596021327" sldId="1391"/>
            <ac:spMk id="14" creationId="{E20E0DD9-1247-4197-BEE8-F73A187A9C63}"/>
          </ac:spMkLst>
        </pc:spChg>
        <pc:spChg chg="mod">
          <ac:chgData name="Drgona, Jan" userId="8107277a-43fb-42e1-8aa0-684adf187181" providerId="ADAL" clId="{B5C2F7AA-5A22-44CA-B37D-F3C26F32DCE1}" dt="2022-09-27T20:04:51.391" v="5143" actId="1076"/>
          <ac:spMkLst>
            <pc:docMk/>
            <pc:sldMk cId="1596021327" sldId="1391"/>
            <ac:spMk id="15" creationId="{6B8756CF-3AB7-4D68-A6E5-8655BA658E35}"/>
          </ac:spMkLst>
        </pc:spChg>
        <pc:spChg chg="del">
          <ac:chgData name="Drgona, Jan" userId="8107277a-43fb-42e1-8aa0-684adf187181" providerId="ADAL" clId="{B5C2F7AA-5A22-44CA-B37D-F3C26F32DCE1}" dt="2022-09-27T20:04:24.304" v="5136" actId="478"/>
          <ac:spMkLst>
            <pc:docMk/>
            <pc:sldMk cId="1596021327" sldId="1391"/>
            <ac:spMk id="16" creationId="{4633452A-1287-4110-8387-BD787C1E6038}"/>
          </ac:spMkLst>
        </pc:spChg>
        <pc:spChg chg="del">
          <ac:chgData name="Drgona, Jan" userId="8107277a-43fb-42e1-8aa0-684adf187181" providerId="ADAL" clId="{B5C2F7AA-5A22-44CA-B37D-F3C26F32DCE1}" dt="2022-09-27T20:03:03.013" v="5101" actId="478"/>
          <ac:spMkLst>
            <pc:docMk/>
            <pc:sldMk cId="1596021327" sldId="1391"/>
            <ac:spMk id="17" creationId="{90FBC389-9575-4529-A788-FA06AB7D3A39}"/>
          </ac:spMkLst>
        </pc:spChg>
        <pc:spChg chg="mod">
          <ac:chgData name="Drgona, Jan" userId="8107277a-43fb-42e1-8aa0-684adf187181" providerId="ADAL" clId="{B5C2F7AA-5A22-44CA-B37D-F3C26F32DCE1}" dt="2022-09-27T20:04:51.391" v="5143" actId="1076"/>
          <ac:spMkLst>
            <pc:docMk/>
            <pc:sldMk cId="1596021327" sldId="1391"/>
            <ac:spMk id="18" creationId="{C57FD799-2324-43C5-8669-77B44CD3FAA0}"/>
          </ac:spMkLst>
        </pc:spChg>
        <pc:spChg chg="add mod">
          <ac:chgData name="Drgona, Jan" userId="8107277a-43fb-42e1-8aa0-684adf187181" providerId="ADAL" clId="{B5C2F7AA-5A22-44CA-B37D-F3C26F32DCE1}" dt="2022-09-27T20:05:50.952" v="5242" actId="1076"/>
          <ac:spMkLst>
            <pc:docMk/>
            <pc:sldMk cId="1596021327" sldId="1391"/>
            <ac:spMk id="24" creationId="{A8B436DF-D289-4E0D-A8FA-642E5A8EC6FD}"/>
          </ac:spMkLst>
        </pc:spChg>
        <pc:spChg chg="add mod">
          <ac:chgData name="Drgona, Jan" userId="8107277a-43fb-42e1-8aa0-684adf187181" providerId="ADAL" clId="{B5C2F7AA-5A22-44CA-B37D-F3C26F32DCE1}" dt="2022-09-27T20:06:01.326" v="5243"/>
          <ac:spMkLst>
            <pc:docMk/>
            <pc:sldMk cId="1596021327" sldId="1391"/>
            <ac:spMk id="25" creationId="{82FC2D3B-766E-4CA9-88D2-1E95BC309D79}"/>
          </ac:spMkLst>
        </pc:spChg>
        <pc:picChg chg="mod">
          <ac:chgData name="Drgona, Jan" userId="8107277a-43fb-42e1-8aa0-684adf187181" providerId="ADAL" clId="{B5C2F7AA-5A22-44CA-B37D-F3C26F32DCE1}" dt="2022-09-27T20:04:51.391" v="5143" actId="1076"/>
          <ac:picMkLst>
            <pc:docMk/>
            <pc:sldMk cId="1596021327" sldId="1391"/>
            <ac:picMk id="7" creationId="{C1EEC471-96B9-4D4F-9BB3-6C95840050D2}"/>
          </ac:picMkLst>
        </pc:picChg>
        <pc:picChg chg="mod modCrop">
          <ac:chgData name="Drgona, Jan" userId="8107277a-43fb-42e1-8aa0-684adf187181" providerId="ADAL" clId="{B5C2F7AA-5A22-44CA-B37D-F3C26F32DCE1}" dt="2022-09-27T20:04:51.391" v="5143" actId="1076"/>
          <ac:picMkLst>
            <pc:docMk/>
            <pc:sldMk cId="1596021327" sldId="1391"/>
            <ac:picMk id="8" creationId="{202A5A61-DEEC-43D6-AA3C-D00CAD904AFF}"/>
          </ac:picMkLst>
        </pc:picChg>
        <pc:picChg chg="mod">
          <ac:chgData name="Drgona, Jan" userId="8107277a-43fb-42e1-8aa0-684adf187181" providerId="ADAL" clId="{B5C2F7AA-5A22-44CA-B37D-F3C26F32DCE1}" dt="2022-09-27T20:04:51.391" v="5143" actId="1076"/>
          <ac:picMkLst>
            <pc:docMk/>
            <pc:sldMk cId="1596021327" sldId="1391"/>
            <ac:picMk id="9" creationId="{50E3EE6E-E477-41C8-A72B-5FAE26FC947F}"/>
          </ac:picMkLst>
        </pc:picChg>
        <pc:picChg chg="mod modCrop">
          <ac:chgData name="Drgona, Jan" userId="8107277a-43fb-42e1-8aa0-684adf187181" providerId="ADAL" clId="{B5C2F7AA-5A22-44CA-B37D-F3C26F32DCE1}" dt="2022-09-27T20:04:51.391" v="5143" actId="1076"/>
          <ac:picMkLst>
            <pc:docMk/>
            <pc:sldMk cId="1596021327" sldId="1391"/>
            <ac:picMk id="10" creationId="{27EFF704-609F-4EF0-92B5-F07A659E1686}"/>
          </ac:picMkLst>
        </pc:picChg>
        <pc:picChg chg="mod">
          <ac:chgData name="Drgona, Jan" userId="8107277a-43fb-42e1-8aa0-684adf187181" providerId="ADAL" clId="{B5C2F7AA-5A22-44CA-B37D-F3C26F32DCE1}" dt="2022-09-27T20:04:51.391" v="5143" actId="1076"/>
          <ac:picMkLst>
            <pc:docMk/>
            <pc:sldMk cId="1596021327" sldId="1391"/>
            <ac:picMk id="19" creationId="{20582C34-7436-4B55-BE47-EBA54E6A4F78}"/>
          </ac:picMkLst>
        </pc:picChg>
        <pc:picChg chg="mod">
          <ac:chgData name="Drgona, Jan" userId="8107277a-43fb-42e1-8aa0-684adf187181" providerId="ADAL" clId="{B5C2F7AA-5A22-44CA-B37D-F3C26F32DCE1}" dt="2022-09-27T20:04:51.391" v="5143" actId="1076"/>
          <ac:picMkLst>
            <pc:docMk/>
            <pc:sldMk cId="1596021327" sldId="1391"/>
            <ac:picMk id="20" creationId="{88FEE947-A125-4D1C-AA23-C1A71AC58141}"/>
          </ac:picMkLst>
        </pc:picChg>
        <pc:picChg chg="add mod modCrop">
          <ac:chgData name="Drgona, Jan" userId="8107277a-43fb-42e1-8aa0-684adf187181" providerId="ADAL" clId="{B5C2F7AA-5A22-44CA-B37D-F3C26F32DCE1}" dt="2022-09-27T20:04:51.391" v="5143" actId="1076"/>
          <ac:picMkLst>
            <pc:docMk/>
            <pc:sldMk cId="1596021327" sldId="1391"/>
            <ac:picMk id="21" creationId="{CABB4DF8-F97B-4230-8A84-61ECBECF6864}"/>
          </ac:picMkLst>
        </pc:picChg>
        <pc:picChg chg="add del mod modCrop">
          <ac:chgData name="Drgona, Jan" userId="8107277a-43fb-42e1-8aa0-684adf187181" providerId="ADAL" clId="{B5C2F7AA-5A22-44CA-B37D-F3C26F32DCE1}" dt="2022-09-27T20:04:03.170" v="5129" actId="478"/>
          <ac:picMkLst>
            <pc:docMk/>
            <pc:sldMk cId="1596021327" sldId="1391"/>
            <ac:picMk id="22" creationId="{FBB56FAE-CEEE-41E7-84D6-C4C6EDDD1630}"/>
          </ac:picMkLst>
        </pc:picChg>
        <pc:picChg chg="add mod modCrop">
          <ac:chgData name="Drgona, Jan" userId="8107277a-43fb-42e1-8aa0-684adf187181" providerId="ADAL" clId="{B5C2F7AA-5A22-44CA-B37D-F3C26F32DCE1}" dt="2022-09-27T20:04:51.391" v="5143" actId="1076"/>
          <ac:picMkLst>
            <pc:docMk/>
            <pc:sldMk cId="1596021327" sldId="1391"/>
            <ac:picMk id="23" creationId="{CE91FE3E-A40E-40C4-B990-55FB7E292C3F}"/>
          </ac:picMkLst>
        </pc:picChg>
      </pc:sldChg>
      <pc:sldChg chg="addSp delSp modSp add del mod">
        <pc:chgData name="Drgona, Jan" userId="8107277a-43fb-42e1-8aa0-684adf187181" providerId="ADAL" clId="{B5C2F7AA-5A22-44CA-B37D-F3C26F32DCE1}" dt="2022-09-27T12:08:54.285" v="2039" actId="47"/>
        <pc:sldMkLst>
          <pc:docMk/>
          <pc:sldMk cId="2243803112" sldId="1392"/>
        </pc:sldMkLst>
        <pc:spChg chg="mod">
          <ac:chgData name="Drgona, Jan" userId="8107277a-43fb-42e1-8aa0-684adf187181" providerId="ADAL" clId="{B5C2F7AA-5A22-44CA-B37D-F3C26F32DCE1}" dt="2022-09-27T11:47:52.823" v="1778" actId="20577"/>
          <ac:spMkLst>
            <pc:docMk/>
            <pc:sldMk cId="2243803112" sldId="1392"/>
            <ac:spMk id="3" creationId="{86F7F906-8D79-4526-A5E1-E649D96C8E72}"/>
          </ac:spMkLst>
        </pc:spChg>
        <pc:spChg chg="del">
          <ac:chgData name="Drgona, Jan" userId="8107277a-43fb-42e1-8aa0-684adf187181" providerId="ADAL" clId="{B5C2F7AA-5A22-44CA-B37D-F3C26F32DCE1}" dt="2022-09-27T11:51:58.295" v="1779" actId="478"/>
          <ac:spMkLst>
            <pc:docMk/>
            <pc:sldMk cId="2243803112" sldId="1392"/>
            <ac:spMk id="4" creationId="{8A06CD8F-4870-4AF6-B53F-4B258A7CC084}"/>
          </ac:spMkLst>
        </pc:spChg>
        <pc:spChg chg="del">
          <ac:chgData name="Drgona, Jan" userId="8107277a-43fb-42e1-8aa0-684adf187181" providerId="ADAL" clId="{B5C2F7AA-5A22-44CA-B37D-F3C26F32DCE1}" dt="2022-09-27T11:52:04.873" v="1780" actId="478"/>
          <ac:spMkLst>
            <pc:docMk/>
            <pc:sldMk cId="2243803112" sldId="1392"/>
            <ac:spMk id="5" creationId="{C377956F-04F3-461E-994E-69C1F79E8D56}"/>
          </ac:spMkLst>
        </pc:spChg>
        <pc:spChg chg="add mod">
          <ac:chgData name="Drgona, Jan" userId="8107277a-43fb-42e1-8aa0-684adf187181" providerId="ADAL" clId="{B5C2F7AA-5A22-44CA-B37D-F3C26F32DCE1}" dt="2022-09-27T11:52:28.529" v="1786" actId="1076"/>
          <ac:spMkLst>
            <pc:docMk/>
            <pc:sldMk cId="2243803112" sldId="1392"/>
            <ac:spMk id="7" creationId="{0524CF03-DF28-4566-B766-66BE88505A59}"/>
          </ac:spMkLst>
        </pc:spChg>
        <pc:spChg chg="add del mod">
          <ac:chgData name="Drgona, Jan" userId="8107277a-43fb-42e1-8aa0-684adf187181" providerId="ADAL" clId="{B5C2F7AA-5A22-44CA-B37D-F3C26F32DCE1}" dt="2022-09-27T11:55:11.546" v="1888" actId="478"/>
          <ac:spMkLst>
            <pc:docMk/>
            <pc:sldMk cId="2243803112" sldId="1392"/>
            <ac:spMk id="10" creationId="{F3201FF4-A0A6-45F8-843C-F0BAF23F1202}"/>
          </ac:spMkLst>
        </pc:spChg>
        <pc:picChg chg="add mod">
          <ac:chgData name="Drgona, Jan" userId="8107277a-43fb-42e1-8aa0-684adf187181" providerId="ADAL" clId="{B5C2F7AA-5A22-44CA-B37D-F3C26F32DCE1}" dt="2022-09-27T11:54:15.940" v="1792" actId="1076"/>
          <ac:picMkLst>
            <pc:docMk/>
            <pc:sldMk cId="2243803112" sldId="1392"/>
            <ac:picMk id="9" creationId="{E6F52B45-41D8-422A-A884-4936AC8EC986}"/>
          </ac:picMkLst>
        </pc:picChg>
      </pc:sldChg>
      <pc:sldChg chg="addSp delSp modSp add mod ord">
        <pc:chgData name="Drgona, Jan" userId="8107277a-43fb-42e1-8aa0-684adf187181" providerId="ADAL" clId="{B5C2F7AA-5A22-44CA-B37D-F3C26F32DCE1}" dt="2022-09-27T19:53:23.829" v="4786"/>
        <pc:sldMkLst>
          <pc:docMk/>
          <pc:sldMk cId="2516757420" sldId="1393"/>
        </pc:sldMkLst>
        <pc:spChg chg="add mod">
          <ac:chgData name="Drgona, Jan" userId="8107277a-43fb-42e1-8aa0-684adf187181" providerId="ADAL" clId="{B5C2F7AA-5A22-44CA-B37D-F3C26F32DCE1}" dt="2022-09-27T12:14:29.475" v="2279" actId="1076"/>
          <ac:spMkLst>
            <pc:docMk/>
            <pc:sldMk cId="2516757420" sldId="1393"/>
            <ac:spMk id="8" creationId="{5F2F7E2D-16B4-4E63-B033-25337E242408}"/>
          </ac:spMkLst>
        </pc:spChg>
        <pc:spChg chg="del mod">
          <ac:chgData name="Drgona, Jan" userId="8107277a-43fb-42e1-8aa0-684adf187181" providerId="ADAL" clId="{B5C2F7AA-5A22-44CA-B37D-F3C26F32DCE1}" dt="2022-09-27T12:08:59.293" v="2040" actId="478"/>
          <ac:spMkLst>
            <pc:docMk/>
            <pc:sldMk cId="2516757420" sldId="1393"/>
            <ac:spMk id="10" creationId="{F3201FF4-A0A6-45F8-843C-F0BAF23F1202}"/>
          </ac:spMkLst>
        </pc:spChg>
        <pc:picChg chg="mod">
          <ac:chgData name="Drgona, Jan" userId="8107277a-43fb-42e1-8aa0-684adf187181" providerId="ADAL" clId="{B5C2F7AA-5A22-44CA-B37D-F3C26F32DCE1}" dt="2022-09-27T12:02:09.481" v="1956" actId="1076"/>
          <ac:picMkLst>
            <pc:docMk/>
            <pc:sldMk cId="2516757420" sldId="1393"/>
            <ac:picMk id="9" creationId="{E6F52B45-41D8-422A-A884-4936AC8EC986}"/>
          </ac:picMkLst>
        </pc:picChg>
      </pc:sldChg>
      <pc:sldChg chg="addSp delSp modSp new mod ord">
        <pc:chgData name="Drgona, Jan" userId="8107277a-43fb-42e1-8aa0-684adf187181" providerId="ADAL" clId="{B5C2F7AA-5A22-44CA-B37D-F3C26F32DCE1}" dt="2022-09-27T14:45:03.038" v="2554"/>
        <pc:sldMkLst>
          <pc:docMk/>
          <pc:sldMk cId="999617631" sldId="1394"/>
        </pc:sldMkLst>
        <pc:spChg chg="mod">
          <ac:chgData name="Drgona, Jan" userId="8107277a-43fb-42e1-8aa0-684adf187181" providerId="ADAL" clId="{B5C2F7AA-5A22-44CA-B37D-F3C26F32DCE1}" dt="2022-09-27T11:58:47.361" v="1910"/>
          <ac:spMkLst>
            <pc:docMk/>
            <pc:sldMk cId="999617631" sldId="1394"/>
            <ac:spMk id="3" creationId="{B82AA1D5-8CD7-4180-AFEA-1D1929E7351C}"/>
          </ac:spMkLst>
        </pc:spChg>
        <pc:spChg chg="del">
          <ac:chgData name="Drgona, Jan" userId="8107277a-43fb-42e1-8aa0-684adf187181" providerId="ADAL" clId="{B5C2F7AA-5A22-44CA-B37D-F3C26F32DCE1}" dt="2022-09-27T11:58:35.157" v="1906" actId="478"/>
          <ac:spMkLst>
            <pc:docMk/>
            <pc:sldMk cId="999617631" sldId="1394"/>
            <ac:spMk id="4" creationId="{B6C8BE67-E317-4167-92FE-900B9CDBAB97}"/>
          </ac:spMkLst>
        </pc:spChg>
        <pc:spChg chg="del">
          <ac:chgData name="Drgona, Jan" userId="8107277a-43fb-42e1-8aa0-684adf187181" providerId="ADAL" clId="{B5C2F7AA-5A22-44CA-B37D-F3C26F32DCE1}" dt="2022-09-27T11:58:42.348" v="1909" actId="478"/>
          <ac:spMkLst>
            <pc:docMk/>
            <pc:sldMk cId="999617631" sldId="1394"/>
            <ac:spMk id="5" creationId="{1279AF74-7F99-4FC4-8DA1-45ED9F550D2A}"/>
          </ac:spMkLst>
        </pc:spChg>
        <pc:spChg chg="add mod">
          <ac:chgData name="Drgona, Jan" userId="8107277a-43fb-42e1-8aa0-684adf187181" providerId="ADAL" clId="{B5C2F7AA-5A22-44CA-B37D-F3C26F32DCE1}" dt="2022-09-27T12:11:05.949" v="2145" actId="1036"/>
          <ac:spMkLst>
            <pc:docMk/>
            <pc:sldMk cId="999617631" sldId="1394"/>
            <ac:spMk id="13" creationId="{1461DA9F-A896-478F-8A96-78785B0E9A22}"/>
          </ac:spMkLst>
        </pc:spChg>
        <pc:spChg chg="add mod">
          <ac:chgData name="Drgona, Jan" userId="8107277a-43fb-42e1-8aa0-684adf187181" providerId="ADAL" clId="{B5C2F7AA-5A22-44CA-B37D-F3C26F32DCE1}" dt="2022-09-27T12:11:27.276" v="2196" actId="14100"/>
          <ac:spMkLst>
            <pc:docMk/>
            <pc:sldMk cId="999617631" sldId="1394"/>
            <ac:spMk id="15" creationId="{35C363A2-4066-4ABC-8B72-790BFD2F6CC8}"/>
          </ac:spMkLst>
        </pc:spChg>
        <pc:picChg chg="add mod">
          <ac:chgData name="Drgona, Jan" userId="8107277a-43fb-42e1-8aa0-684adf187181" providerId="ADAL" clId="{B5C2F7AA-5A22-44CA-B37D-F3C26F32DCE1}" dt="2022-09-27T12:10:31.218" v="2127" actId="1035"/>
          <ac:picMkLst>
            <pc:docMk/>
            <pc:sldMk cId="999617631" sldId="1394"/>
            <ac:picMk id="7" creationId="{3FC4A651-456C-4C27-947C-3ACA43119C03}"/>
          </ac:picMkLst>
        </pc:picChg>
        <pc:picChg chg="add mod">
          <ac:chgData name="Drgona, Jan" userId="8107277a-43fb-42e1-8aa0-684adf187181" providerId="ADAL" clId="{B5C2F7AA-5A22-44CA-B37D-F3C26F32DCE1}" dt="2022-09-27T12:10:31.218" v="2127" actId="1035"/>
          <ac:picMkLst>
            <pc:docMk/>
            <pc:sldMk cId="999617631" sldId="1394"/>
            <ac:picMk id="9" creationId="{39C6DA86-8186-4FE7-A090-B04906F670DD}"/>
          </ac:picMkLst>
        </pc:picChg>
        <pc:picChg chg="add mod">
          <ac:chgData name="Drgona, Jan" userId="8107277a-43fb-42e1-8aa0-684adf187181" providerId="ADAL" clId="{B5C2F7AA-5A22-44CA-B37D-F3C26F32DCE1}" dt="2022-09-27T12:10:31.218" v="2127" actId="1035"/>
          <ac:picMkLst>
            <pc:docMk/>
            <pc:sldMk cId="999617631" sldId="1394"/>
            <ac:picMk id="11" creationId="{91E947D9-D132-4394-9C13-BB7A9CD5C31C}"/>
          </ac:picMkLst>
        </pc:picChg>
        <pc:picChg chg="add del mod">
          <ac:chgData name="Drgona, Jan" userId="8107277a-43fb-42e1-8aa0-684adf187181" providerId="ADAL" clId="{B5C2F7AA-5A22-44CA-B37D-F3C26F32DCE1}" dt="2022-09-27T12:01:47.657" v="1949" actId="478"/>
          <ac:picMkLst>
            <pc:docMk/>
            <pc:sldMk cId="999617631" sldId="1394"/>
            <ac:picMk id="14" creationId="{45460170-F336-4F52-AC66-E8F4DD5EE32E}"/>
          </ac:picMkLst>
        </pc:picChg>
      </pc:sldChg>
      <pc:sldChg chg="addSp delSp modSp new mod ord">
        <pc:chgData name="Drgona, Jan" userId="8107277a-43fb-42e1-8aa0-684adf187181" providerId="ADAL" clId="{B5C2F7AA-5A22-44CA-B37D-F3C26F32DCE1}" dt="2022-09-27T19:53:20.873" v="4784"/>
        <pc:sldMkLst>
          <pc:docMk/>
          <pc:sldMk cId="3801380814" sldId="1395"/>
        </pc:sldMkLst>
        <pc:spChg chg="mod">
          <ac:chgData name="Drgona, Jan" userId="8107277a-43fb-42e1-8aa0-684adf187181" providerId="ADAL" clId="{B5C2F7AA-5A22-44CA-B37D-F3C26F32DCE1}" dt="2022-09-27T12:05:47.094" v="2005" actId="20577"/>
          <ac:spMkLst>
            <pc:docMk/>
            <pc:sldMk cId="3801380814" sldId="1395"/>
            <ac:spMk id="3" creationId="{F83BE63F-6D9A-407E-8A6A-20D7EC97F73E}"/>
          </ac:spMkLst>
        </pc:spChg>
        <pc:spChg chg="del">
          <ac:chgData name="Drgona, Jan" userId="8107277a-43fb-42e1-8aa0-684adf187181" providerId="ADAL" clId="{B5C2F7AA-5A22-44CA-B37D-F3C26F32DCE1}" dt="2022-09-27T12:05:51.618" v="2006" actId="478"/>
          <ac:spMkLst>
            <pc:docMk/>
            <pc:sldMk cId="3801380814" sldId="1395"/>
            <ac:spMk id="4" creationId="{76B529B9-B12D-45CA-8B31-78F4925AAA91}"/>
          </ac:spMkLst>
        </pc:spChg>
        <pc:spChg chg="del">
          <ac:chgData name="Drgona, Jan" userId="8107277a-43fb-42e1-8aa0-684adf187181" providerId="ADAL" clId="{B5C2F7AA-5A22-44CA-B37D-F3C26F32DCE1}" dt="2022-09-27T12:18:03.012" v="2300" actId="478"/>
          <ac:spMkLst>
            <pc:docMk/>
            <pc:sldMk cId="3801380814" sldId="1395"/>
            <ac:spMk id="5" creationId="{3BD67E80-B481-4B06-A648-B2E1E2065C7C}"/>
          </ac:spMkLst>
        </pc:spChg>
        <pc:spChg chg="add mod">
          <ac:chgData name="Drgona, Jan" userId="8107277a-43fb-42e1-8aa0-684adf187181" providerId="ADAL" clId="{B5C2F7AA-5A22-44CA-B37D-F3C26F32DCE1}" dt="2022-09-27T12:18:12.034" v="2301"/>
          <ac:spMkLst>
            <pc:docMk/>
            <pc:sldMk cId="3801380814" sldId="1395"/>
            <ac:spMk id="12" creationId="{24F1A5A5-C3FD-4F3C-9CBA-426A1C104DB0}"/>
          </ac:spMkLst>
        </pc:spChg>
        <pc:picChg chg="add mod">
          <ac:chgData name="Drgona, Jan" userId="8107277a-43fb-42e1-8aa0-684adf187181" providerId="ADAL" clId="{B5C2F7AA-5A22-44CA-B37D-F3C26F32DCE1}" dt="2022-09-27T12:08:00.394" v="2026" actId="1076"/>
          <ac:picMkLst>
            <pc:docMk/>
            <pc:sldMk cId="3801380814" sldId="1395"/>
            <ac:picMk id="7" creationId="{875332A1-9FDA-436D-AF73-C1FAEC34D9D1}"/>
          </ac:picMkLst>
        </pc:picChg>
        <pc:picChg chg="add mod">
          <ac:chgData name="Drgona, Jan" userId="8107277a-43fb-42e1-8aa0-684adf187181" providerId="ADAL" clId="{B5C2F7AA-5A22-44CA-B37D-F3C26F32DCE1}" dt="2022-09-27T12:08:09.041" v="2037" actId="1036"/>
          <ac:picMkLst>
            <pc:docMk/>
            <pc:sldMk cId="3801380814" sldId="1395"/>
            <ac:picMk id="9" creationId="{AF8E70AD-64D2-4771-A79E-1CC10745640C}"/>
          </ac:picMkLst>
        </pc:picChg>
        <pc:picChg chg="add mod">
          <ac:chgData name="Drgona, Jan" userId="8107277a-43fb-42e1-8aa0-684adf187181" providerId="ADAL" clId="{B5C2F7AA-5A22-44CA-B37D-F3C26F32DCE1}" dt="2022-09-27T12:07:55.252" v="2024" actId="1076"/>
          <ac:picMkLst>
            <pc:docMk/>
            <pc:sldMk cId="3801380814" sldId="1395"/>
            <ac:picMk id="11" creationId="{4FED847B-D78F-4B2D-8383-0574FF5BEB5B}"/>
          </ac:picMkLst>
        </pc:picChg>
      </pc:sldChg>
      <pc:sldChg chg="add del">
        <pc:chgData name="Drgona, Jan" userId="8107277a-43fb-42e1-8aa0-684adf187181" providerId="ADAL" clId="{B5C2F7AA-5A22-44CA-B37D-F3C26F32DCE1}" dt="2022-09-27T12:09:50.813" v="2043" actId="47"/>
        <pc:sldMkLst>
          <pc:docMk/>
          <pc:sldMk cId="2333822807" sldId="1396"/>
        </pc:sldMkLst>
      </pc:sldChg>
      <pc:sldChg chg="delSp modSp add mod modNotesTx">
        <pc:chgData name="Drgona, Jan" userId="8107277a-43fb-42e1-8aa0-684adf187181" providerId="ADAL" clId="{B5C2F7AA-5A22-44CA-B37D-F3C26F32DCE1}" dt="2022-09-27T20:01:00.644" v="5085" actId="1076"/>
        <pc:sldMkLst>
          <pc:docMk/>
          <pc:sldMk cId="2767046167" sldId="1396"/>
        </pc:sldMkLst>
        <pc:spChg chg="mod">
          <ac:chgData name="Drgona, Jan" userId="8107277a-43fb-42e1-8aa0-684adf187181" providerId="ADAL" clId="{B5C2F7AA-5A22-44CA-B37D-F3C26F32DCE1}" dt="2022-09-27T20:00:58.464" v="5084" actId="1076"/>
          <ac:spMkLst>
            <pc:docMk/>
            <pc:sldMk cId="2767046167" sldId="1396"/>
            <ac:spMk id="3" creationId="{718451C9-40A2-D040-8B1D-44D0CAB372CD}"/>
          </ac:spMkLst>
        </pc:spChg>
        <pc:picChg chg="del">
          <ac:chgData name="Drgona, Jan" userId="8107277a-43fb-42e1-8aa0-684adf187181" providerId="ADAL" clId="{B5C2F7AA-5A22-44CA-B37D-F3C26F32DCE1}" dt="2022-09-27T19:59:39.632" v="4959" actId="478"/>
          <ac:picMkLst>
            <pc:docMk/>
            <pc:sldMk cId="2767046167" sldId="1396"/>
            <ac:picMk id="9" creationId="{297BEBC9-3DDA-4E81-BFEC-A021B17FBC37}"/>
          </ac:picMkLst>
        </pc:picChg>
        <pc:picChg chg="mod modCrop">
          <ac:chgData name="Drgona, Jan" userId="8107277a-43fb-42e1-8aa0-684adf187181" providerId="ADAL" clId="{B5C2F7AA-5A22-44CA-B37D-F3C26F32DCE1}" dt="2022-09-27T20:01:00.644" v="5085" actId="1076"/>
          <ac:picMkLst>
            <pc:docMk/>
            <pc:sldMk cId="2767046167" sldId="1396"/>
            <ac:picMk id="10" creationId="{0CC8718B-B352-4A4C-B725-D5D5E50BE7E2}"/>
          </ac:picMkLst>
        </pc:picChg>
      </pc:sldChg>
      <pc:sldChg chg="addSp delSp modSp new mod ord">
        <pc:chgData name="Drgona, Jan" userId="8107277a-43fb-42e1-8aa0-684adf187181" providerId="ADAL" clId="{B5C2F7AA-5A22-44CA-B37D-F3C26F32DCE1}" dt="2022-09-27T19:55:52.859" v="4937" actId="1076"/>
        <pc:sldMkLst>
          <pc:docMk/>
          <pc:sldMk cId="812175982" sldId="1397"/>
        </pc:sldMkLst>
        <pc:spChg chg="mod">
          <ac:chgData name="Drgona, Jan" userId="8107277a-43fb-42e1-8aa0-684adf187181" providerId="ADAL" clId="{B5C2F7AA-5A22-44CA-B37D-F3C26F32DCE1}" dt="2022-09-27T19:54:00.670" v="4821" actId="20577"/>
          <ac:spMkLst>
            <pc:docMk/>
            <pc:sldMk cId="812175982" sldId="1397"/>
            <ac:spMk id="3" creationId="{913CE5F6-94AF-4CB9-9662-7500FC057DDF}"/>
          </ac:spMkLst>
        </pc:spChg>
        <pc:spChg chg="del">
          <ac:chgData name="Drgona, Jan" userId="8107277a-43fb-42e1-8aa0-684adf187181" providerId="ADAL" clId="{B5C2F7AA-5A22-44CA-B37D-F3C26F32DCE1}" dt="2022-09-27T19:18:54.185" v="4067" actId="478"/>
          <ac:spMkLst>
            <pc:docMk/>
            <pc:sldMk cId="812175982" sldId="1397"/>
            <ac:spMk id="4" creationId="{52AE6EB9-2D9A-4223-A69F-41A5A7520481}"/>
          </ac:spMkLst>
        </pc:spChg>
        <pc:spChg chg="del">
          <ac:chgData name="Drgona, Jan" userId="8107277a-43fb-42e1-8aa0-684adf187181" providerId="ADAL" clId="{B5C2F7AA-5A22-44CA-B37D-F3C26F32DCE1}" dt="2022-09-27T19:19:16.101" v="4074" actId="478"/>
          <ac:spMkLst>
            <pc:docMk/>
            <pc:sldMk cId="812175982" sldId="1397"/>
            <ac:spMk id="5" creationId="{FE1FCAA3-2D32-4A6C-BF1B-971D4C0C135A}"/>
          </ac:spMkLst>
        </pc:spChg>
        <pc:spChg chg="add mod">
          <ac:chgData name="Drgona, Jan" userId="8107277a-43fb-42e1-8aa0-684adf187181" providerId="ADAL" clId="{B5C2F7AA-5A22-44CA-B37D-F3C26F32DCE1}" dt="2022-09-27T19:19:33.292" v="4079"/>
          <ac:spMkLst>
            <pc:docMk/>
            <pc:sldMk cId="812175982" sldId="1397"/>
            <ac:spMk id="9" creationId="{50002A9C-15E9-44AF-B54D-6E2FC8AD0F04}"/>
          </ac:spMkLst>
        </pc:spChg>
        <pc:spChg chg="add mod">
          <ac:chgData name="Drgona, Jan" userId="8107277a-43fb-42e1-8aa0-684adf187181" providerId="ADAL" clId="{B5C2F7AA-5A22-44CA-B37D-F3C26F32DCE1}" dt="2022-09-27T19:55:14.594" v="4933" actId="1036"/>
          <ac:spMkLst>
            <pc:docMk/>
            <pc:sldMk cId="812175982" sldId="1397"/>
            <ac:spMk id="14" creationId="{406CCF9F-0B2A-429B-9E27-2B0E5448D388}"/>
          </ac:spMkLst>
        </pc:spChg>
        <pc:spChg chg="add mod">
          <ac:chgData name="Drgona, Jan" userId="8107277a-43fb-42e1-8aa0-684adf187181" providerId="ADAL" clId="{B5C2F7AA-5A22-44CA-B37D-F3C26F32DCE1}" dt="2022-09-27T19:55:14.594" v="4933" actId="1036"/>
          <ac:spMkLst>
            <pc:docMk/>
            <pc:sldMk cId="812175982" sldId="1397"/>
            <ac:spMk id="15" creationId="{E500ADEC-6EBA-4AA4-8984-1806638083B5}"/>
          </ac:spMkLst>
        </pc:spChg>
        <pc:picChg chg="add del mod modCrop">
          <ac:chgData name="Drgona, Jan" userId="8107277a-43fb-42e1-8aa0-684adf187181" providerId="ADAL" clId="{B5C2F7AA-5A22-44CA-B37D-F3C26F32DCE1}" dt="2022-09-27T19:20:03.445" v="4080" actId="478"/>
          <ac:picMkLst>
            <pc:docMk/>
            <pc:sldMk cId="812175982" sldId="1397"/>
            <ac:picMk id="6" creationId="{23ED49BD-BB58-4323-A24D-28804CE4C8A9}"/>
          </ac:picMkLst>
        </pc:picChg>
        <pc:picChg chg="add del mod">
          <ac:chgData name="Drgona, Jan" userId="8107277a-43fb-42e1-8aa0-684adf187181" providerId="ADAL" clId="{B5C2F7AA-5A22-44CA-B37D-F3C26F32DCE1}" dt="2022-09-27T19:19:22.471" v="4076" actId="478"/>
          <ac:picMkLst>
            <pc:docMk/>
            <pc:sldMk cId="812175982" sldId="1397"/>
            <ac:picMk id="7" creationId="{8E58D885-DD10-4DDA-92D8-1D94320DEF55}"/>
          </ac:picMkLst>
        </pc:picChg>
        <pc:picChg chg="add del mod">
          <ac:chgData name="Drgona, Jan" userId="8107277a-43fb-42e1-8aa0-684adf187181" providerId="ADAL" clId="{B5C2F7AA-5A22-44CA-B37D-F3C26F32DCE1}" dt="2022-09-27T19:19:28.762" v="4078" actId="478"/>
          <ac:picMkLst>
            <pc:docMk/>
            <pc:sldMk cId="812175982" sldId="1397"/>
            <ac:picMk id="8" creationId="{FAA94409-5F5B-414C-90E3-87CE9ECB12CF}"/>
          </ac:picMkLst>
        </pc:picChg>
        <pc:picChg chg="add mod">
          <ac:chgData name="Drgona, Jan" userId="8107277a-43fb-42e1-8aa0-684adf187181" providerId="ADAL" clId="{B5C2F7AA-5A22-44CA-B37D-F3C26F32DCE1}" dt="2022-09-27T19:55:14.594" v="4933" actId="1036"/>
          <ac:picMkLst>
            <pc:docMk/>
            <pc:sldMk cId="812175982" sldId="1397"/>
            <ac:picMk id="11" creationId="{EC8408FB-38DE-4E07-BB17-F61C3F09CFF6}"/>
          </ac:picMkLst>
        </pc:picChg>
        <pc:picChg chg="add mod">
          <ac:chgData name="Drgona, Jan" userId="8107277a-43fb-42e1-8aa0-684adf187181" providerId="ADAL" clId="{B5C2F7AA-5A22-44CA-B37D-F3C26F32DCE1}" dt="2022-09-27T19:55:14.594" v="4933" actId="1036"/>
          <ac:picMkLst>
            <pc:docMk/>
            <pc:sldMk cId="812175982" sldId="1397"/>
            <ac:picMk id="13" creationId="{F0BA495C-90DF-4EC5-B322-A51386BC2C8C}"/>
          </ac:picMkLst>
        </pc:picChg>
        <pc:picChg chg="add mod">
          <ac:chgData name="Drgona, Jan" userId="8107277a-43fb-42e1-8aa0-684adf187181" providerId="ADAL" clId="{B5C2F7AA-5A22-44CA-B37D-F3C26F32DCE1}" dt="2022-09-27T19:55:52.859" v="4937" actId="1076"/>
          <ac:picMkLst>
            <pc:docMk/>
            <pc:sldMk cId="812175982" sldId="1397"/>
            <ac:picMk id="17" creationId="{8E3EF244-C48D-4CAB-9DB7-961B2795CC8B}"/>
          </ac:picMkLst>
        </pc:picChg>
      </pc:sldChg>
      <pc:sldChg chg="addSp delSp modSp add del mod">
        <pc:chgData name="Drgona, Jan" userId="8107277a-43fb-42e1-8aa0-684adf187181" providerId="ADAL" clId="{B5C2F7AA-5A22-44CA-B37D-F3C26F32DCE1}" dt="2022-09-27T19:23:08.850" v="4165" actId="47"/>
        <pc:sldMkLst>
          <pc:docMk/>
          <pc:sldMk cId="148177867" sldId="1398"/>
        </pc:sldMkLst>
        <pc:picChg chg="add mod">
          <ac:chgData name="Drgona, Jan" userId="8107277a-43fb-42e1-8aa0-684adf187181" providerId="ADAL" clId="{B5C2F7AA-5A22-44CA-B37D-F3C26F32DCE1}" dt="2022-09-27T19:22:06.322" v="4104" actId="1076"/>
          <ac:picMkLst>
            <pc:docMk/>
            <pc:sldMk cId="148177867" sldId="1398"/>
            <ac:picMk id="5" creationId="{EA6F9055-C270-4E27-9EF1-FA9D18E596B1}"/>
          </ac:picMkLst>
        </pc:picChg>
        <pc:picChg chg="del">
          <ac:chgData name="Drgona, Jan" userId="8107277a-43fb-42e1-8aa0-684adf187181" providerId="ADAL" clId="{B5C2F7AA-5A22-44CA-B37D-F3C26F32DCE1}" dt="2022-09-27T19:21:40.514" v="4101" actId="478"/>
          <ac:picMkLst>
            <pc:docMk/>
            <pc:sldMk cId="148177867" sldId="1398"/>
            <ac:picMk id="13" creationId="{F0BA495C-90DF-4EC5-B322-A51386BC2C8C}"/>
          </ac:picMkLst>
        </pc:picChg>
      </pc:sldChg>
      <pc:sldChg chg="addSp delSp modSp add mod">
        <pc:chgData name="Drgona, Jan" userId="8107277a-43fb-42e1-8aa0-684adf187181" providerId="ADAL" clId="{B5C2F7AA-5A22-44CA-B37D-F3C26F32DCE1}" dt="2022-09-27T19:55:58.518" v="4938"/>
        <pc:sldMkLst>
          <pc:docMk/>
          <pc:sldMk cId="3147579082" sldId="1399"/>
        </pc:sldMkLst>
        <pc:spChg chg="mod">
          <ac:chgData name="Drgona, Jan" userId="8107277a-43fb-42e1-8aa0-684adf187181" providerId="ADAL" clId="{B5C2F7AA-5A22-44CA-B37D-F3C26F32DCE1}" dt="2022-09-27T19:54:10.023" v="4823" actId="6549"/>
          <ac:spMkLst>
            <pc:docMk/>
            <pc:sldMk cId="3147579082" sldId="1399"/>
            <ac:spMk id="3" creationId="{913CE5F6-94AF-4CB9-9662-7500FC057DDF}"/>
          </ac:spMkLst>
        </pc:spChg>
        <pc:spChg chg="mod">
          <ac:chgData name="Drgona, Jan" userId="8107277a-43fb-42e1-8aa0-684adf187181" providerId="ADAL" clId="{B5C2F7AA-5A22-44CA-B37D-F3C26F32DCE1}" dt="2022-09-27T19:55:03.085" v="4902" actId="1036"/>
          <ac:spMkLst>
            <pc:docMk/>
            <pc:sldMk cId="3147579082" sldId="1399"/>
            <ac:spMk id="14" creationId="{406CCF9F-0B2A-429B-9E27-2B0E5448D388}"/>
          </ac:spMkLst>
        </pc:spChg>
        <pc:spChg chg="mod">
          <ac:chgData name="Drgona, Jan" userId="8107277a-43fb-42e1-8aa0-684adf187181" providerId="ADAL" clId="{B5C2F7AA-5A22-44CA-B37D-F3C26F32DCE1}" dt="2022-09-27T19:55:03.085" v="4902" actId="1036"/>
          <ac:spMkLst>
            <pc:docMk/>
            <pc:sldMk cId="3147579082" sldId="1399"/>
            <ac:spMk id="15" creationId="{E500ADEC-6EBA-4AA4-8984-1806638083B5}"/>
          </ac:spMkLst>
        </pc:spChg>
        <pc:picChg chg="add mod">
          <ac:chgData name="Drgona, Jan" userId="8107277a-43fb-42e1-8aa0-684adf187181" providerId="ADAL" clId="{B5C2F7AA-5A22-44CA-B37D-F3C26F32DCE1}" dt="2022-09-27T19:55:03.085" v="4902" actId="1036"/>
          <ac:picMkLst>
            <pc:docMk/>
            <pc:sldMk cId="3147579082" sldId="1399"/>
            <ac:picMk id="10" creationId="{93EEA002-F537-4BA1-BCB9-45ED72532F3E}"/>
          </ac:picMkLst>
        </pc:picChg>
        <pc:picChg chg="mod">
          <ac:chgData name="Drgona, Jan" userId="8107277a-43fb-42e1-8aa0-684adf187181" providerId="ADAL" clId="{B5C2F7AA-5A22-44CA-B37D-F3C26F32DCE1}" dt="2022-09-27T19:55:03.085" v="4902" actId="1036"/>
          <ac:picMkLst>
            <pc:docMk/>
            <pc:sldMk cId="3147579082" sldId="1399"/>
            <ac:picMk id="11" creationId="{EC8408FB-38DE-4E07-BB17-F61C3F09CFF6}"/>
          </ac:picMkLst>
        </pc:picChg>
        <pc:picChg chg="add mod">
          <ac:chgData name="Drgona, Jan" userId="8107277a-43fb-42e1-8aa0-684adf187181" providerId="ADAL" clId="{B5C2F7AA-5A22-44CA-B37D-F3C26F32DCE1}" dt="2022-09-27T19:55:58.518" v="4938"/>
          <ac:picMkLst>
            <pc:docMk/>
            <pc:sldMk cId="3147579082" sldId="1399"/>
            <ac:picMk id="12" creationId="{CA3CC385-84E5-4F77-9E90-A985564D1C9B}"/>
          </ac:picMkLst>
        </pc:picChg>
        <pc:picChg chg="del">
          <ac:chgData name="Drgona, Jan" userId="8107277a-43fb-42e1-8aa0-684adf187181" providerId="ADAL" clId="{B5C2F7AA-5A22-44CA-B37D-F3C26F32DCE1}" dt="2022-09-27T19:22:55.834" v="4136" actId="478"/>
          <ac:picMkLst>
            <pc:docMk/>
            <pc:sldMk cId="3147579082" sldId="1399"/>
            <ac:picMk id="13" creationId="{F0BA495C-90DF-4EC5-B322-A51386BC2C8C}"/>
          </ac:picMkLst>
        </pc:picChg>
      </pc:sldChg>
      <pc:sldMasterChg chg="delSldLayout">
        <pc:chgData name="Drgona, Jan" userId="8107277a-43fb-42e1-8aa0-684adf187181" providerId="ADAL" clId="{B5C2F7AA-5A22-44CA-B37D-F3C26F32DCE1}" dt="2022-09-27T11:41:59.322" v="1736" actId="47"/>
        <pc:sldMasterMkLst>
          <pc:docMk/>
          <pc:sldMasterMk cId="4149698040" sldId="2147483856"/>
        </pc:sldMasterMkLst>
        <pc:sldLayoutChg chg="del">
          <pc:chgData name="Drgona, Jan" userId="8107277a-43fb-42e1-8aa0-684adf187181" providerId="ADAL" clId="{B5C2F7AA-5A22-44CA-B37D-F3C26F32DCE1}" dt="2022-09-27T11:41:59.322" v="1736" actId="47"/>
          <pc:sldLayoutMkLst>
            <pc:docMk/>
            <pc:sldMasterMk cId="4149698040" sldId="2147483856"/>
            <pc:sldLayoutMk cId="2737476628" sldId="214748390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42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Roughly: eigenvalues of weights primarily determine stability of DNN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83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Roughly: bias primarily determines steady sates or location of region of attraction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8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58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Non-regularized, perron-</a:t>
            </a:r>
            <a:r>
              <a:rPr lang="en-US" dirty="0" err="1"/>
              <a:t>frobenius</a:t>
            </a:r>
            <a:r>
              <a:rPr lang="en-US" dirty="0"/>
              <a:t>, spectral, sew-symmetric, Hamiltonian, </a:t>
            </a:r>
            <a:r>
              <a:rPr lang="en-US" dirty="0" err="1"/>
              <a:t>gershorin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76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198A-2C35-4687-AEE6-2E7318CB9C4B}" type="datetime1">
              <a:rPr lang="en-US" smtClean="0"/>
              <a:t>9/28/2022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702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30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30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6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2" y="4915646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90AF-1FB5-4879-AB81-581C4D449F03}" type="datetime1">
              <a:rPr lang="en-US" smtClean="0"/>
              <a:t>9/28/2022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73011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368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60" y="3429000"/>
            <a:ext cx="4572000" cy="420485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81A4A-BD00-4FA9-BE2A-C6D42048CD76}" type="datetime1">
              <a:rPr lang="en-US" smtClean="0"/>
              <a:t>9/28/2022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DB7E534-7B03-B442-8160-F21C6B803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2" y="290609"/>
            <a:ext cx="9736667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6759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8222F-5982-4D3F-9F6B-489D2F7BF1EB}" type="datetime1">
              <a:rPr lang="en-US" smtClean="0"/>
              <a:t>9/28/2022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976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1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E1C75-318A-4CB8-8601-EE0ED721B25F}" type="datetime1">
              <a:rPr lang="en-US" smtClean="0"/>
              <a:t>9/28/2022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21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D7423-7A39-432A-990D-5D3BC893729F}" type="datetime1">
              <a:rPr lang="en-US" smtClean="0"/>
              <a:t>9/28/2022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040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22EB-DCEA-43F5-A7E5-A9CAE6C1F2E1}" type="datetime1">
              <a:rPr lang="en-US" smtClean="0"/>
              <a:t>9/28/2022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092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7D1A-258A-4768-8FD5-AC03A128CB96}" type="datetime1">
              <a:rPr lang="en-US" smtClean="0"/>
              <a:t>9/28/2022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742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E758-B07A-4375-8893-A9D3FF16D2F9}" type="datetime1">
              <a:rPr lang="en-US" smtClean="0"/>
              <a:t>9/28/2022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4122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1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28044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5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5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BD0B0C4A-29B3-4815-AEFC-BF3EA9A7312B}" type="datetime1">
              <a:rPr lang="en-US" smtClean="0"/>
              <a:t>9/28/2022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5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2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33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31D2-CEB1-4D3D-A00B-A2234314B65F}" type="datetime1">
              <a:rPr lang="en-US" smtClean="0"/>
              <a:t>9/28/2022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5903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4917259-15A4-4AD0-9A93-E86D3473B6F7}" type="datetime1">
              <a:rPr lang="en-US" smtClean="0"/>
              <a:t>9/28/2022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6577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FF481F0-21C1-417F-8362-41E60FDE43EB}" type="datetime1">
              <a:rPr lang="en-US" smtClean="0"/>
              <a:t>9/28/2022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209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185062"/>
            <a:ext cx="14630400" cy="7044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427937"/>
            <a:ext cx="10607040" cy="746150"/>
          </a:xfrm>
        </p:spPr>
        <p:txBody>
          <a:bodyPr lIns="0" tIns="0" rIns="0" bIns="0" anchor="t">
            <a:spAutoFit/>
          </a:bodyPr>
          <a:lstStyle>
            <a:lvl1pPr algn="l">
              <a:defRPr sz="3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45920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1645919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BEA07A7E-0E00-4F4D-A214-CF3F681B1B21}" type="datetime1">
              <a:rPr lang="en-US" smtClean="0"/>
              <a:t>9/28/2022</a:t>
            </a:fld>
            <a:endParaRPr lang="en-US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731520" y="2471089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7680960" y="2468116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3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>
              <a:defRPr sz="24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216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92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68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68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75DD78E-2D15-43CE-BDF6-6EB205F4BD60}" type="datetime1">
              <a:rPr lang="en-US" smtClean="0"/>
              <a:t>9/28/2022</a:t>
            </a:fld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2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470355"/>
            <a:ext cx="14630400" cy="6759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C7445B1-7345-4842-919F-FB43AEC7FAF5}" type="datetime1">
              <a:rPr lang="en-US" smtClean="0"/>
              <a:t>9/28/2022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3763608" y="7745970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9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7844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2106A-D6B2-4C4F-910A-07A12602A6E8}" type="datetime1">
              <a:rPr lang="en-US" smtClean="0"/>
              <a:t>9/28/2022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8670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49AA-1031-4F5C-A56C-97EF92F1E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B749-149C-4435-BE01-98B38FF3D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9D529-EBB0-46FD-86CF-A330E84E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29517541-239D-46FD-8798-8B06687804C3}" type="datetime1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5C45D-80FD-45C0-8C26-FC43A222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F6B8F-3E0D-427A-B700-37F28597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1E7007A3-27E3-4531-92B5-FFA1FE5A1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1520" y="427936"/>
            <a:ext cx="10607040" cy="746150"/>
          </a:xfrm>
        </p:spPr>
        <p:txBody>
          <a:bodyPr lIns="0" tIns="0" rIns="0" bIns="0" anchor="t" anchorCtr="0">
            <a:spAutoFit/>
          </a:bodyPr>
          <a:lstStyle>
            <a:lvl1pPr algn="l">
              <a:defRPr sz="30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31520" y="1645918"/>
            <a:ext cx="13167360" cy="5760720"/>
          </a:xfrm>
        </p:spPr>
        <p:txBody>
          <a:bodyPr lIns="0" tIns="0" rIns="0" bIns="0">
            <a:sp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160">
                <a:latin typeface="Arial"/>
                <a:cs typeface="Arial"/>
              </a:defRPr>
            </a:lvl2pPr>
            <a:lvl3pPr>
              <a:defRPr sz="1920">
                <a:latin typeface="Arial"/>
                <a:cs typeface="Arial"/>
              </a:defRPr>
            </a:lvl3pPr>
            <a:lvl4pPr>
              <a:defRPr sz="1680">
                <a:latin typeface="Arial"/>
                <a:cs typeface="Arial"/>
              </a:defRPr>
            </a:lvl4pPr>
            <a:lvl5pPr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EB440FD6-CCA8-4E0A-BBBE-9F16AC180D06}" type="datetime1">
              <a:rPr lang="en-US" smtClean="0"/>
              <a:t>9/28/2022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2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C714A-2266-4BC5-8FFD-0C69F2F89D23}" type="datetime1">
              <a:rPr lang="en-US" smtClean="0"/>
              <a:t>9/28/2022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34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8A3A-9370-4332-8DBB-3466DC21D458}" type="datetime1">
              <a:rPr lang="en-US" smtClean="0"/>
              <a:t>9/28/2022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7793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CDFD8-4208-4EBB-AC71-80AA88A49063}" type="datetime1">
              <a:rPr lang="en-US" smtClean="0"/>
              <a:t>9/28/2022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22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B4611-B3B2-44A3-9FB9-12F4A0F3F5CC}" type="datetime1">
              <a:rPr lang="en-US" smtClean="0"/>
              <a:t>9/28/2022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467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9FFAB-913F-42EC-A07B-904B26D794B9}" type="datetime1">
              <a:rPr lang="en-US" smtClean="0"/>
              <a:t>9/28/2022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619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347FC-4A0F-4938-A1B2-05B07612240F}" type="datetime1">
              <a:rPr lang="en-US" smtClean="0"/>
              <a:t>9/28/2022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804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13518-8DD2-477E-8008-23756F16CE6C}" type="datetime1">
              <a:rPr lang="en-US" smtClean="0"/>
              <a:t>9/28/2022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63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7575-383E-4D7A-923C-B5164C5E731F}" type="datetime1">
              <a:rPr lang="en-US" smtClean="0"/>
              <a:t>9/28/2022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6950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168D0-772D-4288-9343-32A8CD359741}" type="datetime1">
              <a:rPr lang="en-US" smtClean="0"/>
              <a:t>9/28/2022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5474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0891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2004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61264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643737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0" y="5376672"/>
            <a:ext cx="457200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F6EBF-AC4F-4EB2-85B2-E919F1F98956}" type="datetime1">
              <a:rPr lang="en-US" smtClean="0"/>
              <a:t>9/28/2022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998D4FC-A1E6-EA40-9F0D-E989D4E363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512" y="185057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5C17B-9F0E-4F4C-88F2-0C055D5BC577}" type="datetime1">
              <a:rPr lang="en-US" smtClean="0"/>
              <a:t>9/28/2022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78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7624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5AE82-7F08-4A2F-BC0D-00585DFC8F27}" type="datetime1">
              <a:rPr lang="en-US" smtClean="0"/>
              <a:t>9/28/2022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432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333F2-87E4-442D-B29E-16E4EE449689}" type="datetime1">
              <a:rPr lang="en-US" smtClean="0"/>
              <a:t>9/28/2022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107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DF5A6-56F4-4236-8E83-9140F73FEF09}" type="datetime1">
              <a:rPr lang="en-US" smtClean="0"/>
              <a:t>9/28/2022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891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ture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040AA-4C0D-47D2-8B07-25EC10A7AE35}" type="datetime1">
              <a:rPr lang="en-US" smtClean="0"/>
              <a:t>9/28/2022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C34DAF1-2CCC-9B46-87F0-D3DF7133C9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52F1714-91E5-B742-B78B-A2BC2DED7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66DAA20-2BAB-9E4C-8EC7-405598CC2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744B3B-955A-8041-944D-F1C74D29A9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FF66ADE-B1B4-CC4A-BE93-20F4F6A04C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AE4263-CA4E-A147-8775-7A86B1D379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13679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72B2D-E26B-46C8-8DFB-052DC8A29FD5}" type="datetime1">
              <a:rPr lang="en-US" smtClean="0"/>
              <a:t>9/28/2022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6162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B6095-4F4C-49C6-BB14-6F800DA052D3}" type="datetime1">
              <a:rPr lang="en-US" smtClean="0"/>
              <a:t>9/28/2022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371600" y="2057400"/>
            <a:ext cx="12801600" cy="45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5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0D86-F5C0-4B34-BF97-659F2B731977}" type="datetime1">
              <a:rPr lang="en-US" smtClean="0"/>
              <a:t>9/28/2022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01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329D7-FC25-425E-992F-C8707A1C628E}" type="datetime1">
              <a:rPr lang="en-US" smtClean="0"/>
              <a:t>9/28/2022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583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7651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60262-4613-4FD5-B811-1D24AF905E60}" type="datetime1">
              <a:rPr lang="en-US" smtClean="0"/>
              <a:t>9/28/2022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9272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2B549-7E13-4B76-8BE0-D0E527EB4A54}" type="datetime1">
              <a:rPr lang="en-US" smtClean="0"/>
              <a:t>9/28/2022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048F-3C99-404C-A6A0-73453C407310}" type="datetime1">
              <a:rPr lang="en-US" smtClean="0"/>
              <a:t>9/28/2022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9070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AAFDB-FD5A-4E0B-A74A-E11E19943A60}" type="datetime1">
              <a:rPr lang="en-US" smtClean="0"/>
              <a:t>9/28/2022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9207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2369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9.tiff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8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6.jpe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17.jpe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969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62793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3A995-6A76-5F48-A15A-559497C50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" b="-40"/>
          <a:stretch/>
        </p:blipFill>
        <p:spPr>
          <a:xfrm>
            <a:off x="6400801" y="3293"/>
            <a:ext cx="8229600" cy="822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E6D24-2F90-D947-921A-4995DDD85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19"/>
          <a:stretch/>
        </p:blipFill>
        <p:spPr>
          <a:xfrm>
            <a:off x="1" y="0"/>
            <a:ext cx="914399" cy="82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36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09" indent="-274309" algn="l" defTabSz="1097236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28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45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63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782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399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4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00028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16232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media" Target="../media/media2.mp4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55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54.png"/><Relationship Id="rId4" Type="http://schemas.openxmlformats.org/officeDocument/2006/relationships/video" Target="../media/media2.mp4"/><Relationship Id="rId9" Type="http://schemas.openxmlformats.org/officeDocument/2006/relationships/hyperlink" Target="https://github.com/pnnl/sli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kedin.com/in/drgona/" TargetMode="External"/><Relationship Id="rId5" Type="http://schemas.openxmlformats.org/officeDocument/2006/relationships/hyperlink" Target="mailto:jan.drgona@pnnl.gov" TargetMode="External"/><Relationship Id="rId4" Type="http://schemas.openxmlformats.org/officeDocument/2006/relationships/hyperlink" Target="https://pnnl.github.io/sli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tif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EF58-0449-9846-A5A2-D55961FE0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748" y="1342608"/>
            <a:ext cx="5023338" cy="2129797"/>
          </a:xfrm>
        </p:spPr>
        <p:txBody>
          <a:bodyPr/>
          <a:lstStyle/>
          <a:p>
            <a:r>
              <a:rPr lang="en-US" sz="3600" dirty="0"/>
              <a:t>Dissipative Deep Neural Dynamical Systems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1D2E7-9C1F-2A4D-860E-ABC301F30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82104" y="5665852"/>
            <a:ext cx="4572000" cy="274320"/>
          </a:xfrm>
        </p:spPr>
        <p:txBody>
          <a:bodyPr/>
          <a:lstStyle/>
          <a:p>
            <a:pPr algn="l"/>
            <a:r>
              <a:rPr lang="en-US" dirty="0"/>
              <a:t>Jan Drgona</a:t>
            </a:r>
            <a:r>
              <a:rPr lang="en-US" b="0" dirty="0"/>
              <a:t> </a:t>
            </a:r>
            <a:r>
              <a:rPr lang="en-US" dirty="0"/>
              <a:t>		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EF49522-DF44-42A7-82B7-16B942C4E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644"/>
          <a:stretch/>
        </p:blipFill>
        <p:spPr>
          <a:xfrm>
            <a:off x="7553612" y="0"/>
            <a:ext cx="6474040" cy="283668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D987888-C3DD-40B2-A42F-C68819AD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45" b="388"/>
          <a:stretch/>
        </p:blipFill>
        <p:spPr>
          <a:xfrm>
            <a:off x="6765703" y="5490519"/>
            <a:ext cx="7535327" cy="245867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3F60979-F64F-4447-B32B-860CD24F32E3}"/>
              </a:ext>
            </a:extLst>
          </p:cNvPr>
          <p:cNvSpPr txBox="1">
            <a:spLocks/>
          </p:cNvSpPr>
          <p:nvPr/>
        </p:nvSpPr>
        <p:spPr>
          <a:xfrm>
            <a:off x="667653" y="4064019"/>
            <a:ext cx="5346433" cy="560567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rgbClr val="6162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Third Symposium on Machine Learning </a:t>
            </a:r>
          </a:p>
          <a:p>
            <a:r>
              <a:rPr lang="en-US" dirty="0"/>
              <a:t>and Dynamical Systems</a:t>
            </a:r>
          </a:p>
          <a:p>
            <a:r>
              <a:rPr lang="en-US" dirty="0"/>
              <a:t>Fields Institute, Toronto, Canada</a:t>
            </a:r>
          </a:p>
          <a:p>
            <a:r>
              <a:rPr lang="en-US" dirty="0"/>
              <a:t>9/28/2022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89DC5-89FC-4B73-ADAF-80B06873D388}"/>
              </a:ext>
            </a:extLst>
          </p:cNvPr>
          <p:cNvSpPr txBox="1"/>
          <p:nvPr/>
        </p:nvSpPr>
        <p:spPr>
          <a:xfrm>
            <a:off x="1298734" y="6115505"/>
            <a:ext cx="7318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Collaborators: Aaron Tuor, Soumya Vasisht, </a:t>
            </a:r>
          </a:p>
          <a:p>
            <a:r>
              <a:rPr lang="en-US" sz="1800" dirty="0">
                <a:solidFill>
                  <a:schemeClr val="accent2"/>
                </a:solidFill>
                <a:latin typeface="+mj-lt"/>
                <a:ea typeface="+mn-lt"/>
                <a:cs typeface="Calibri" panose="020F0502020204030204" pitchFamily="34" charset="0"/>
              </a:rPr>
              <a:t>Mia Skomski, Draguna</a:t>
            </a:r>
            <a:r>
              <a:rPr lang="en-US" sz="18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Vrabie</a:t>
            </a:r>
            <a:endParaRPr lang="en-US" sz="18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26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FD55D-A826-4E72-8AFF-943419B0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AA1D5-8CD7-4180-AFEA-1D1929E7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Deep Neural Networks as Piecewise Affine Maps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4A651-456C-4C27-947C-3ACA4311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78" y="1980027"/>
            <a:ext cx="6651823" cy="4703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6DA86-8186-4FE7-A090-B04906F67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766" y="2071870"/>
            <a:ext cx="6408753" cy="1228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E947D9-D132-4394-9C13-BB7A9CD5C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566" y="3300113"/>
            <a:ext cx="6309151" cy="1794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61DA9F-A896-478F-8A96-78785B0E9A22}"/>
              </a:ext>
            </a:extLst>
          </p:cNvPr>
          <p:cNvSpPr txBox="1"/>
          <p:nvPr/>
        </p:nvSpPr>
        <p:spPr>
          <a:xfrm>
            <a:off x="1407771" y="7609169"/>
            <a:ext cx="12418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J. Drgona, S. Mukherjee, J. Zhang, F. Liu, and M. Halappanavar, “On the stochastic stability of deep Markov models,” in Proc. Adv. Neural Inf. Process. Syst. (NeurIPS), 2021.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C363A2-4066-4ABC-8B72-790BFD2F6CC8}"/>
              </a:ext>
            </a:extLst>
          </p:cNvPr>
          <p:cNvSpPr/>
          <p:nvPr/>
        </p:nvSpPr>
        <p:spPr>
          <a:xfrm>
            <a:off x="2500132" y="6896913"/>
            <a:ext cx="107876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Refactoring neural networks to expose their local affine operators suitable for analysis.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1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F9827-923A-4AD5-B515-72CCE103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CE5F6-94AF-4CB9-9662-7500FC0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Local Operators of Autonomous Neural Dynamics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002A9C-15E9-44AF-B54D-6E2FC8AD0F04}"/>
              </a:ext>
            </a:extLst>
          </p:cNvPr>
          <p:cNvSpPr txBox="1">
            <a:spLocks/>
          </p:cNvSpPr>
          <p:nvPr/>
        </p:nvSpPr>
        <p:spPr>
          <a:xfrm>
            <a:off x="1054020" y="7733481"/>
            <a:ext cx="13584050" cy="3046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Drgoňa, A. Tuor, S. Vasisht and D. Vrabie, "Dissipative Deep Neural Dynamical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Open Journal of Control Systems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1, pp. 100-112, 2022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8408FB-38DE-4E07-BB17-F61C3F09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5" y="2655576"/>
            <a:ext cx="6267077" cy="4143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BA495C-90DF-4EC5-B322-A51386BC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55" y="2655576"/>
            <a:ext cx="7304931" cy="42061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6CCF9F-0B2A-429B-9E27-2B0E5448D388}"/>
              </a:ext>
            </a:extLst>
          </p:cNvPr>
          <p:cNvSpPr/>
          <p:nvPr/>
        </p:nvSpPr>
        <p:spPr>
          <a:xfrm>
            <a:off x="1300662" y="6861740"/>
            <a:ext cx="58657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2D attractors generated by deep neural dynamics.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00ADEC-6EBA-4AA4-8984-1806638083B5}"/>
              </a:ext>
            </a:extLst>
          </p:cNvPr>
          <p:cNvSpPr/>
          <p:nvPr/>
        </p:nvSpPr>
        <p:spPr>
          <a:xfrm>
            <a:off x="9240505" y="6909806"/>
            <a:ext cx="29338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State space partitioning.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3EF244-C48D-4CAB-9DB7-961B2795C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873" y="1886918"/>
            <a:ext cx="3672068" cy="5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6F9827-923A-4AD5-B515-72CCE103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CE5F6-94AF-4CB9-9662-7500FC0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Local Operators of Autonomous Neural Dynamics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002A9C-15E9-44AF-B54D-6E2FC8AD0F04}"/>
              </a:ext>
            </a:extLst>
          </p:cNvPr>
          <p:cNvSpPr txBox="1">
            <a:spLocks/>
          </p:cNvSpPr>
          <p:nvPr/>
        </p:nvSpPr>
        <p:spPr>
          <a:xfrm>
            <a:off x="1054020" y="7733481"/>
            <a:ext cx="13584050" cy="3046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Drgoňa, A. Tuor, S. Vasisht and D. Vrabie, "Dissipative Deep Neural Dynamical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Open Journal of Control Systems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1, pp. 100-112, 2022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8408FB-38DE-4E07-BB17-F61C3F09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5" y="2655576"/>
            <a:ext cx="6267077" cy="41432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6CCF9F-0B2A-429B-9E27-2B0E5448D388}"/>
              </a:ext>
            </a:extLst>
          </p:cNvPr>
          <p:cNvSpPr/>
          <p:nvPr/>
        </p:nvSpPr>
        <p:spPr>
          <a:xfrm>
            <a:off x="1300662" y="6861740"/>
            <a:ext cx="58657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2D attractors generated by deep neural dynamics.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00ADEC-6EBA-4AA4-8984-1806638083B5}"/>
              </a:ext>
            </a:extLst>
          </p:cNvPr>
          <p:cNvSpPr/>
          <p:nvPr/>
        </p:nvSpPr>
        <p:spPr>
          <a:xfrm>
            <a:off x="9240505" y="6909806"/>
            <a:ext cx="2965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Eigenvalue distributions.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EEA002-F537-4BA1-BCB9-45ED72532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049" y="2567784"/>
            <a:ext cx="6772891" cy="4318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3CC385-84E5-4F77-9E90-A985564D1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873" y="1886918"/>
            <a:ext cx="3672068" cy="5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7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68459-4886-41B5-98FD-22F64DD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F8DF3-E8E6-47BB-BAD5-AF1382FE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06407"/>
          </a:xfrm>
        </p:spPr>
        <p:txBody>
          <a:bodyPr/>
          <a:lstStyle/>
          <a:p>
            <a:r>
              <a:rPr lang="en-US" dirty="0"/>
              <a:t>Analysis of Local Operators of Non-autonomous Neural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D7A74-342A-4A8B-A7F8-31B5D6FA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58" y="1924874"/>
            <a:ext cx="3601348" cy="53010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F4C5334-A520-4BFB-8E53-61376177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09" y="2917868"/>
            <a:ext cx="8176689" cy="212158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2D5CBFF-CD5D-4A59-96B5-9A45D66A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241" y="5525089"/>
            <a:ext cx="8106855" cy="21215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E3295B-FD38-46B1-99B8-19D34BD1B78A}"/>
              </a:ext>
            </a:extLst>
          </p:cNvPr>
          <p:cNvSpPr/>
          <p:nvPr/>
        </p:nvSpPr>
        <p:spPr>
          <a:xfrm>
            <a:off x="3707381" y="2485101"/>
            <a:ext cx="4580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Two tank system: 2 states x, 2 inputs u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4476D9-382F-4817-8FC5-798B47F554AA}"/>
              </a:ext>
            </a:extLst>
          </p:cNvPr>
          <p:cNvSpPr/>
          <p:nvPr/>
        </p:nvSpPr>
        <p:spPr>
          <a:xfrm>
            <a:off x="3707381" y="5070908"/>
            <a:ext cx="6912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Exothermic stirred tank reactor system: 2 states x, 1 input u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BC5A98-B5EC-44BC-BF57-57FAED3F6A99}"/>
              </a:ext>
            </a:extLst>
          </p:cNvPr>
          <p:cNvSpPr txBox="1">
            <a:spLocks/>
          </p:cNvSpPr>
          <p:nvPr/>
        </p:nvSpPr>
        <p:spPr>
          <a:xfrm>
            <a:off x="1054020" y="7733481"/>
            <a:ext cx="13584050" cy="3046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Drgoňa, A. Tuor, S. Vasisht and D. Vrabie, "Dissipative Deep Neural Dynamical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Open Journal of Control Systems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1, pp. 100-112, 2022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06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7E48B-938A-46D6-9489-9D43928B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F7F906-8D79-4526-A5E1-E649D96C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Dissipativity</a:t>
            </a:r>
            <a:r>
              <a:rPr lang="en-US" dirty="0"/>
              <a:t> of Dynamical Systems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24CF03-DF28-4566-B766-66BE88505A59}"/>
              </a:ext>
            </a:extLst>
          </p:cNvPr>
          <p:cNvSpPr txBox="1"/>
          <p:nvPr/>
        </p:nvSpPr>
        <p:spPr>
          <a:xfrm>
            <a:off x="1373047" y="7586026"/>
            <a:ext cx="12221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C. Byrnes and W. Lin, “</a:t>
            </a:r>
            <a:r>
              <a:rPr lang="en-US" sz="1400" dirty="0" err="1"/>
              <a:t>Losslessness</a:t>
            </a:r>
            <a:r>
              <a:rPr lang="en-US" sz="1400" dirty="0"/>
              <a:t>, feedback equivalence, and the global stabilization of discrete-time nonlinear systems,” IEEE Trans. </a:t>
            </a:r>
            <a:r>
              <a:rPr lang="en-US" sz="1400" dirty="0" err="1"/>
              <a:t>Autom</a:t>
            </a:r>
            <a:r>
              <a:rPr lang="en-US" sz="1400" dirty="0"/>
              <a:t>. Control, vol. 39, no. 1, pp. 83–98, Jan. 1994.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52B45-41D8-422A-A884-4936AC8EC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129040"/>
            <a:ext cx="7714528" cy="38426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2F7E2D-16B4-4E63-B033-25337E242408}"/>
              </a:ext>
            </a:extLst>
          </p:cNvPr>
          <p:cNvSpPr/>
          <p:nvPr/>
        </p:nvSpPr>
        <p:spPr>
          <a:xfrm>
            <a:off x="2806789" y="6711718"/>
            <a:ext cx="107876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  <a:cs typeface="Calibri"/>
              </a:rPr>
              <a:t>Dissipativity</a:t>
            </a:r>
            <a:r>
              <a:rPr lang="en-US" sz="2000" b="1" dirty="0">
                <a:solidFill>
                  <a:schemeClr val="accent1"/>
                </a:solidFill>
                <a:cs typeface="Calibri"/>
              </a:rPr>
              <a:t> is an extension of Lyapunov stability for open systems.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5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B81FC1-5A43-4E40-B99E-FCD62BC0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3BE63F-6D9A-407E-8A6A-20D7EC97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Dissipative Deep Neural Dynamical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332A1-9FDA-436D-AF73-C1FAEC34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45" y="1951061"/>
            <a:ext cx="6866500" cy="2684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E70AD-64D2-4771-A79E-1CC107456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66" y="5091373"/>
            <a:ext cx="6810406" cy="2154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ED847B-D78F-4B2D-8383-0574FF5BE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099" y="1816418"/>
            <a:ext cx="6559415" cy="580495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F1A5A5-C3FD-4F3C-9CBA-426A1C104DB0}"/>
              </a:ext>
            </a:extLst>
          </p:cNvPr>
          <p:cNvSpPr txBox="1">
            <a:spLocks/>
          </p:cNvSpPr>
          <p:nvPr/>
        </p:nvSpPr>
        <p:spPr>
          <a:xfrm>
            <a:off x="1054020" y="7733481"/>
            <a:ext cx="13584050" cy="3046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Drgoňa, A. Tuor, S. Vasisht and D. Vrabie, "Dissipative Deep Neural Dynamical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Open Journal of Control Systems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1, pp. 100-112, 2022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3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7E48B-938A-46D6-9489-9D43928B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F7F906-8D79-4526-A5E1-E649D96C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Steady States of Deep Neural Dynamics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424CD9-AD94-4245-ADDF-1C28FAE8B91A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9453673" y="2312274"/>
            <a:ext cx="4993846" cy="59326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BD8558-D013-4F9C-A791-A8E0AAA27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69" y="3158000"/>
            <a:ext cx="6456476" cy="23855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68DE1C-ACC7-4689-954D-70F306EBC4CA}"/>
              </a:ext>
            </a:extLst>
          </p:cNvPr>
          <p:cNvSpPr/>
          <p:nvPr/>
        </p:nvSpPr>
        <p:spPr>
          <a:xfrm>
            <a:off x="1218769" y="6029818"/>
            <a:ext cx="69239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Intuition: for stable systems, region of attraction shrinks with smaller bias terms and stronger </a:t>
            </a:r>
            <a:r>
              <a:rPr lang="en-US" sz="2000" b="1" dirty="0" err="1">
                <a:solidFill>
                  <a:schemeClr val="accent1"/>
                </a:solidFill>
                <a:cs typeface="Calibri"/>
              </a:rPr>
              <a:t>contractivity</a:t>
            </a:r>
            <a:r>
              <a:rPr lang="en-US" sz="2000" b="1" dirty="0">
                <a:solidFill>
                  <a:schemeClr val="accent1"/>
                </a:solidFill>
                <a:cs typeface="Calibri"/>
              </a:rPr>
              <a:t> of neural network layers and vice versa.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54FBD5-DB69-4ACA-90DF-21DEA31AD6AC}"/>
              </a:ext>
            </a:extLst>
          </p:cNvPr>
          <p:cNvSpPr txBox="1">
            <a:spLocks/>
          </p:cNvSpPr>
          <p:nvPr/>
        </p:nvSpPr>
        <p:spPr>
          <a:xfrm>
            <a:off x="1054020" y="7733481"/>
            <a:ext cx="13584050" cy="3046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Drgoňa, A. Tuor, S. Vasisht and D. Vrabie, "Dissipative Deep Neural Dynamical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Open Journal of Control Systems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1, pp. 100-112, 2022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0AB81-6254-41C2-BB21-DE07BA391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505" y="3203720"/>
            <a:ext cx="6549450" cy="15716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AB1300-2ED3-426B-8326-E2BF93A73DE1}"/>
              </a:ext>
            </a:extLst>
          </p:cNvPr>
          <p:cNvSpPr/>
          <p:nvPr/>
        </p:nvSpPr>
        <p:spPr>
          <a:xfrm>
            <a:off x="8012369" y="6029818"/>
            <a:ext cx="64351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Intuition: </a:t>
            </a:r>
            <a:r>
              <a:rPr lang="en-US" sz="2000" b="1" dirty="0" err="1">
                <a:solidFill>
                  <a:schemeClr val="accent1"/>
                </a:solidFill>
                <a:cs typeface="Calibri"/>
              </a:rPr>
              <a:t>submultiplicativity</a:t>
            </a:r>
            <a:r>
              <a:rPr lang="en-US" sz="2000" b="1" dirty="0">
                <a:solidFill>
                  <a:schemeClr val="accent1"/>
                </a:solidFill>
                <a:cs typeface="Calibri"/>
              </a:rPr>
              <a:t> of layer norms allows to design globally dissipative neural dynamics by choosing the weights and activation functions.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94D659-64C8-4C41-91C7-295800EDB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866" y="2305155"/>
            <a:ext cx="4489530" cy="6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18892-9D67-4D01-954A-0891EDA8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A64EE2-6071-4C9F-BBD2-05C83B68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531" y="586132"/>
            <a:ext cx="10667055" cy="867668"/>
          </a:xfrm>
        </p:spPr>
        <p:txBody>
          <a:bodyPr/>
          <a:lstStyle/>
          <a:p>
            <a:r>
              <a:rPr lang="en-US" dirty="0"/>
              <a:t>Practical Eigenvalue Constraints for Weights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989F6-2F6C-4B32-8E68-BD095C4A2624}"/>
              </a:ext>
            </a:extLst>
          </p:cNvPr>
          <p:cNvSpPr txBox="1"/>
          <p:nvPr/>
        </p:nvSpPr>
        <p:spPr>
          <a:xfrm>
            <a:off x="2754035" y="1850281"/>
            <a:ext cx="408476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dirty="0">
                <a:latin typeface="Consolas"/>
              </a:rPr>
              <a:t>SVD factorization</a:t>
            </a:r>
            <a:endParaRPr lang="en-US" sz="2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84BB4-1970-47A8-B9CB-6118A764D50A}"/>
              </a:ext>
            </a:extLst>
          </p:cNvPr>
          <p:cNvSpPr txBox="1"/>
          <p:nvPr/>
        </p:nvSpPr>
        <p:spPr>
          <a:xfrm>
            <a:off x="7791603" y="1899642"/>
            <a:ext cx="5753376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sz="2150" dirty="0">
                <a:latin typeface="Consolas"/>
              </a:rPr>
              <a:t>Perron-</a:t>
            </a:r>
            <a:r>
              <a:rPr lang="en-US" sz="2150" dirty="0" err="1">
                <a:latin typeface="Consolas"/>
              </a:rPr>
              <a:t>Frobenius</a:t>
            </a:r>
            <a:r>
              <a:rPr lang="en-US" sz="2150" dirty="0">
                <a:latin typeface="Consolas"/>
              </a:rPr>
              <a:t> map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406DCC-1C76-44CE-A5EE-2A80CDFC6EF6}"/>
              </a:ext>
            </a:extLst>
          </p:cNvPr>
          <p:cNvSpPr txBox="1">
            <a:spLocks/>
          </p:cNvSpPr>
          <p:nvPr/>
        </p:nvSpPr>
        <p:spPr>
          <a:xfrm>
            <a:off x="1139828" y="7582389"/>
            <a:ext cx="13172783" cy="5442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+mj-lt"/>
                <a:cs typeface="Calibri" panose="020F0502020204030204" pitchFamily="34" charset="0"/>
              </a:rPr>
              <a:t>[1]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+mj-lt"/>
              </a:rPr>
              <a:t>J. Drgoňa, A. Tuor, S. Vasisht and D. Vrabie, "Dissipative Deep Neural Dynamical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+mj-lt"/>
              </a:rPr>
              <a:t>IEEE Open Journal of Control Systems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+mj-lt"/>
              </a:rPr>
              <a:t>, vol. 1, pp. 100-112, 2022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</a:t>
            </a:r>
          </a:p>
          <a:p>
            <a:pPr marL="0" lvl="1" indent="0">
              <a:buNone/>
            </a:pPr>
            <a:r>
              <a:rPr lang="en-US" sz="1400" dirty="0">
                <a:latin typeface="+mj-lt"/>
                <a:cs typeface="Calibri" panose="020F0502020204030204" pitchFamily="34" charset="0"/>
              </a:rPr>
              <a:t>[2] </a:t>
            </a:r>
            <a:r>
              <a:rPr lang="en-US" sz="1400" dirty="0" err="1">
                <a:latin typeface="+mj-lt"/>
                <a:cs typeface="Calibri" panose="020F0502020204030204" pitchFamily="34" charset="0"/>
              </a:rPr>
              <a:t>Jiong</a:t>
            </a:r>
            <a:r>
              <a:rPr lang="en-US" sz="1400" dirty="0">
                <a:latin typeface="+mj-lt"/>
                <a:cs typeface="Calibri" panose="020F0502020204030204" pitchFamily="34" charset="0"/>
              </a:rPr>
              <a:t> Zhang, et al., Stabilizing Gradients for Deep Neural Networks via Efficient SVD Parameterization, 2018.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14AA0C-419D-4DFC-BB2D-4FD60D6B60D4}"/>
              </a:ext>
            </a:extLst>
          </p:cNvPr>
          <p:cNvGrpSpPr/>
          <p:nvPr/>
        </p:nvGrpSpPr>
        <p:grpSpPr>
          <a:xfrm>
            <a:off x="2317116" y="3271690"/>
            <a:ext cx="10818206" cy="4064003"/>
            <a:chOff x="2298357" y="4276339"/>
            <a:chExt cx="10818206" cy="4064003"/>
          </a:xfrm>
        </p:grpSpPr>
        <p:pic>
          <p:nvPicPr>
            <p:cNvPr id="22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969E707E-5905-4EA7-B7AC-65E7FF380EA6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864547" y="4371975"/>
              <a:ext cx="5143500" cy="3857625"/>
            </a:xfrm>
            <a:prstGeom prst="rect">
              <a:avLst/>
            </a:prstGeom>
          </p:spPr>
        </p:pic>
        <p:pic>
          <p:nvPicPr>
            <p:cNvPr id="23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6AE65A10-97E2-4BA7-BE98-B800604823D2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BD7247-AD5F-4BB6-BF7E-9379FDA89794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C666E8-40E1-4ABF-B729-DBFF9E00AFE1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E6BC980-718A-4468-9A48-072D14A1FD9F}"/>
              </a:ext>
            </a:extLst>
          </p:cNvPr>
          <p:cNvSpPr/>
          <p:nvPr/>
        </p:nvSpPr>
        <p:spPr>
          <a:xfrm>
            <a:off x="3488685" y="6857552"/>
            <a:ext cx="7303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ea typeface="+mn-lt"/>
                <a:cs typeface="+mn-lt"/>
              </a:rPr>
              <a:t>Pytorch</a:t>
            </a:r>
            <a:r>
              <a:rPr lang="en-US" sz="2400" dirty="0">
                <a:ea typeface="+mn-lt"/>
                <a:cs typeface="+mn-lt"/>
              </a:rPr>
              <a:t> implementation: </a:t>
            </a:r>
            <a:r>
              <a:rPr lang="en-US" sz="2400" dirty="0">
                <a:ea typeface="+mn-lt"/>
                <a:cs typeface="+mn-lt"/>
                <a:hlinkClick r:id="rId9"/>
              </a:rPr>
              <a:t>https://github.com/pnnl/slim</a:t>
            </a:r>
            <a:endParaRPr lang="en-US" sz="2400" dirty="0"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833253-BBC0-445C-B388-091BFBE215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2142" y="2475899"/>
            <a:ext cx="3860291" cy="1255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7771D-B4E8-4B1E-8C89-4D6E1E2901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1353" y="2553021"/>
            <a:ext cx="4753847" cy="90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7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Stability of Deep Markov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C1BEA-2C99-425F-A2F5-727C027E1B44}"/>
              </a:ext>
            </a:extLst>
          </p:cNvPr>
          <p:cNvSpPr/>
          <p:nvPr/>
        </p:nvSpPr>
        <p:spPr>
          <a:xfrm>
            <a:off x="8197726" y="7540349"/>
            <a:ext cx="5735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2D attractors generated by deep Markov models.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E2B9AE-191F-4232-AB11-D2978BF99D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90477" y="4694834"/>
            <a:ext cx="7505700" cy="26843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alibri"/>
              </a:rPr>
              <a:t>Exploring connections between:</a:t>
            </a:r>
          </a:p>
          <a:p>
            <a:pPr marL="342900" indent="-342900"/>
            <a:r>
              <a:rPr lang="en-US" sz="2400" dirty="0">
                <a:cs typeface="Calibri"/>
              </a:rPr>
              <a:t>Stability of stochastic systems</a:t>
            </a:r>
          </a:p>
          <a:p>
            <a:pPr marL="342900" indent="-342900"/>
            <a:r>
              <a:rPr lang="en-US" sz="2400" dirty="0">
                <a:cs typeface="Calibri"/>
              </a:rPr>
              <a:t>Deep neural networks (DNNs)  </a:t>
            </a:r>
          </a:p>
          <a:p>
            <a:pPr marL="342900" indent="-342900"/>
            <a:r>
              <a:rPr lang="en-US" sz="2400" dirty="0">
                <a:cs typeface="Calibri"/>
              </a:rPr>
              <a:t>Deep Markov models (DMMs)</a:t>
            </a:r>
          </a:p>
          <a:p>
            <a:pPr marL="342900" indent="-342900"/>
            <a:r>
              <a:rPr lang="en-US" sz="2400" dirty="0">
                <a:cs typeface="Calibri"/>
              </a:rPr>
              <a:t>Contraction of DMMs</a:t>
            </a:r>
          </a:p>
          <a:p>
            <a:pPr marL="342900" indent="-342900"/>
            <a:endParaRPr lang="en-US" sz="2400" dirty="0"/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36ED4D1-18BD-4219-92FB-FA2DCDEDC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3"/>
          <a:stretch/>
        </p:blipFill>
        <p:spPr>
          <a:xfrm>
            <a:off x="7143751" y="1883518"/>
            <a:ext cx="7212942" cy="5534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EC7E5-11E7-469D-B9DF-01A24E80D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259" r="42607"/>
          <a:stretch/>
        </p:blipFill>
        <p:spPr>
          <a:xfrm>
            <a:off x="1683811" y="1980872"/>
            <a:ext cx="4414094" cy="1001730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58B553F0-F6D4-4963-9E63-923A3853A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63"/>
          <a:stretch/>
        </p:blipFill>
        <p:spPr>
          <a:xfrm>
            <a:off x="1615057" y="3140054"/>
            <a:ext cx="3488265" cy="10725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34B2F3-A82C-4622-BDF8-66DB5885592D}"/>
              </a:ext>
            </a:extLst>
          </p:cNvPr>
          <p:cNvSpPr txBox="1"/>
          <p:nvPr/>
        </p:nvSpPr>
        <p:spPr>
          <a:xfrm>
            <a:off x="1092994" y="7740404"/>
            <a:ext cx="7318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Jan Drgona, et al., On the stochastic stability of deep Markov models, NeurIPS 2021.</a:t>
            </a:r>
          </a:p>
        </p:txBody>
      </p:sp>
    </p:spTree>
    <p:extLst>
      <p:ext uri="{BB962C8B-B14F-4D97-AF65-F5344CB8AC3E}">
        <p14:creationId xmlns:p14="http://schemas.microsoft.com/office/powerpoint/2010/main" val="17281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FADD-FA58-43C2-8804-25DDBCA3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035332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724C4C-DE19-478E-8928-9F77EC5F7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3"/>
          <a:stretch/>
        </p:blipFill>
        <p:spPr>
          <a:xfrm>
            <a:off x="7637110" y="1651284"/>
            <a:ext cx="6993290" cy="4477732"/>
          </a:xfrm>
          <a:prstGeom prst="rect">
            <a:avLst/>
          </a:prstGeom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58487" y="1875497"/>
            <a:ext cx="7622598" cy="6193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 err="1">
                <a:latin typeface="Arial"/>
                <a:cs typeface="Arial"/>
              </a:rPr>
              <a:t>Dissipativity</a:t>
            </a:r>
            <a:r>
              <a:rPr lang="en-US" b="1" dirty="0">
                <a:latin typeface="Arial"/>
                <a:cs typeface="Arial"/>
              </a:rPr>
              <a:t> of Deep Neural Networks</a:t>
            </a:r>
          </a:p>
          <a:p>
            <a:pPr lvl="1"/>
            <a:r>
              <a:rPr lang="en-US" dirty="0"/>
              <a:t>Deep neural networks (DNNs) </a:t>
            </a:r>
          </a:p>
          <a:p>
            <a:pPr lvl="1"/>
            <a:r>
              <a:rPr lang="en-US" dirty="0"/>
              <a:t>Piecewise affine (PWA) maps</a:t>
            </a:r>
          </a:p>
          <a:p>
            <a:pPr lvl="1"/>
            <a:r>
              <a:rPr lang="en-US" dirty="0" err="1"/>
              <a:t>Dissipativity</a:t>
            </a:r>
            <a:r>
              <a:rPr lang="en-US" dirty="0"/>
              <a:t> of PWA</a:t>
            </a:r>
          </a:p>
          <a:p>
            <a:r>
              <a:rPr lang="en-US" b="1" dirty="0">
                <a:latin typeface="Arial"/>
                <a:cs typeface="Arial"/>
              </a:rPr>
              <a:t>Weight Constraints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Structured linear maps (SLIM) in </a:t>
            </a:r>
            <a:r>
              <a:rPr lang="en-US" dirty="0" err="1">
                <a:latin typeface="Arial"/>
                <a:cs typeface="Arial"/>
              </a:rPr>
              <a:t>Pytorch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  <a:hlinkClick r:id="rId4"/>
              </a:rPr>
              <a:t>https://pnnl.github.io/slim/</a:t>
            </a:r>
            <a:r>
              <a:rPr lang="en-US" dirty="0">
                <a:latin typeface="Arial"/>
                <a:cs typeface="Arial"/>
              </a:rPr>
              <a:t> </a:t>
            </a:r>
          </a:p>
          <a:p>
            <a:pPr lvl="1"/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Contact</a:t>
            </a:r>
          </a:p>
          <a:p>
            <a:pPr lvl="1"/>
            <a:r>
              <a:rPr lang="en-US" dirty="0">
                <a:latin typeface="Arial"/>
                <a:cs typeface="Arial"/>
                <a:hlinkClick r:id="rId5"/>
              </a:rPr>
              <a:t>jan.drgona@pnnl.gov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  <a:hlinkClick r:id="rId6"/>
              </a:rPr>
              <a:t>https://www.linkedin.com/in/drgona/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1026" name="Picture 2" descr="icon">
            <a:extLst>
              <a:ext uri="{FF2B5EF4-FFF2-40B4-BE49-F238E27FC236}">
                <a16:creationId xmlns:a16="http://schemas.microsoft.com/office/drawing/2014/main" id="{4AF8AAD3-DF67-43AE-9903-5637BCD3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4951095"/>
            <a:ext cx="1618840" cy="161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 Logos | U.S. DOE Office of Science (SC)">
            <a:extLst>
              <a:ext uri="{FF2B5EF4-FFF2-40B4-BE49-F238E27FC236}">
                <a16:creationId xmlns:a16="http://schemas.microsoft.com/office/drawing/2014/main" id="{48B7237D-243E-4330-9D1D-126CFE952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199" y="6624132"/>
            <a:ext cx="6023505" cy="101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3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 vert="horz" lIns="109728" tIns="54864" rIns="109728" bIns="54864" rtlCol="0" anchor="ctr" anchorCtr="1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8286750" cy="1310980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41049" y="2059109"/>
            <a:ext cx="7549764" cy="3724154"/>
          </a:xfrm>
        </p:spPr>
        <p:txBody>
          <a:bodyPr/>
          <a:lstStyle/>
          <a:p>
            <a:r>
              <a:rPr lang="en-US" sz="2160" b="1" dirty="0"/>
              <a:t>Simulations</a:t>
            </a:r>
            <a:r>
              <a:rPr lang="en-US" sz="2160" dirty="0"/>
              <a:t> are crucial for many areas of decision-making and scientific discovery</a:t>
            </a:r>
          </a:p>
          <a:p>
            <a:r>
              <a:rPr lang="en-US" sz="2160" b="1" dirty="0"/>
              <a:t>Need</a:t>
            </a:r>
            <a:r>
              <a:rPr lang="en-US" sz="2160" dirty="0"/>
              <a:t>: Improve computational efficiency and scalability for heterogenous scientific simulations</a:t>
            </a:r>
          </a:p>
          <a:p>
            <a:r>
              <a:rPr lang="en-US" sz="2160" b="1" dirty="0"/>
              <a:t>Methods: </a:t>
            </a:r>
            <a:r>
              <a:rPr lang="en-US" sz="2160" dirty="0"/>
              <a:t>Integration of machine learning with physics-based models</a:t>
            </a:r>
          </a:p>
          <a:p>
            <a:r>
              <a:rPr lang="en-US" sz="2160" b="1" dirty="0"/>
              <a:t>Applications</a:t>
            </a:r>
            <a:r>
              <a:rPr lang="en-US" sz="2160" dirty="0"/>
              <a:t>: Optimization, modeling and control of dynamical systems </a:t>
            </a:r>
          </a:p>
          <a:p>
            <a:r>
              <a:rPr lang="en-US" sz="2160" b="1" dirty="0"/>
              <a:t>Challenges</a:t>
            </a:r>
            <a:r>
              <a:rPr lang="en-US" sz="2160" dirty="0"/>
              <a:t>: Analysis, interpretability, rigorous performance and safety guarantees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75" y="1613771"/>
            <a:ext cx="3874321" cy="246356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795844" y="6260458"/>
            <a:ext cx="5288478" cy="72074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812" y="7281951"/>
            <a:ext cx="3246401" cy="67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90" t="281" r="7578" b="56293"/>
          <a:stretch/>
        </p:blipFill>
        <p:spPr>
          <a:xfrm>
            <a:off x="9582861" y="4077334"/>
            <a:ext cx="4945606" cy="1810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018413-0130-453F-92CC-28CEFC9C0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9976" y="6032622"/>
            <a:ext cx="3663032" cy="20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1D695-D54A-49ED-90DC-EDF74EE8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FF8340-48D9-40E1-86D5-E98CD943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Nonlinearity and Eigenvalues of Deep Neural Networks with Different Activation Functions</a:t>
            </a: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1EEC471-96B9-4D4F-9BB3-6C9584005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0" r="-1"/>
          <a:stretch/>
        </p:blipFill>
        <p:spPr>
          <a:xfrm>
            <a:off x="8029673" y="1917873"/>
            <a:ext cx="1871928" cy="1907560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2A5A61-DEEC-43D6-AA3C-D00CAD904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9"/>
          <a:stretch/>
        </p:blipFill>
        <p:spPr>
          <a:xfrm>
            <a:off x="2595294" y="1645201"/>
            <a:ext cx="4836326" cy="221201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0E3EE6E-E477-41C8-A72B-5FAE26FC9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8"/>
          <a:stretch/>
        </p:blipFill>
        <p:spPr>
          <a:xfrm>
            <a:off x="8029673" y="4450761"/>
            <a:ext cx="1809402" cy="175560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7EFF704-609F-4EF0-92B5-F07A659E16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45"/>
          <a:stretch/>
        </p:blipFill>
        <p:spPr>
          <a:xfrm>
            <a:off x="2492886" y="4450761"/>
            <a:ext cx="4947972" cy="1919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FC9E6E-B676-4F8E-8AF7-0730060BE252}"/>
              </a:ext>
            </a:extLst>
          </p:cNvPr>
          <p:cNvSpPr txBox="1"/>
          <p:nvPr/>
        </p:nvSpPr>
        <p:spPr>
          <a:xfrm>
            <a:off x="3414513" y="3846951"/>
            <a:ext cx="1257075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/>
              <a:t>Identity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8F1C40-8743-4042-916A-B8C1DBB07EE0}"/>
              </a:ext>
            </a:extLst>
          </p:cNvPr>
          <p:cNvSpPr txBox="1"/>
          <p:nvPr/>
        </p:nvSpPr>
        <p:spPr>
          <a:xfrm>
            <a:off x="3328741" y="6357780"/>
            <a:ext cx="1383712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/>
              <a:t>Sigmoid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756CF-3AB7-4D68-A6E5-8655BA658E35}"/>
              </a:ext>
            </a:extLst>
          </p:cNvPr>
          <p:cNvSpPr txBox="1"/>
          <p:nvPr/>
        </p:nvSpPr>
        <p:spPr>
          <a:xfrm>
            <a:off x="9895496" y="6344786"/>
            <a:ext cx="2510624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 err="1"/>
              <a:t>SoftExponential</a:t>
            </a:r>
            <a:endParaRPr lang="en-US" sz="2592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FD799-2324-43C5-8669-77B44CD3FAA0}"/>
              </a:ext>
            </a:extLst>
          </p:cNvPr>
          <p:cNvSpPr txBox="1"/>
          <p:nvPr/>
        </p:nvSpPr>
        <p:spPr>
          <a:xfrm>
            <a:off x="10540445" y="3857213"/>
            <a:ext cx="103425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 err="1"/>
              <a:t>ReLU</a:t>
            </a:r>
            <a:endParaRPr lang="en-US" sz="2592" dirty="0"/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0582C34-7436-4B55-BE47-EBA54E6A4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r="56749"/>
          <a:stretch/>
        </p:blipFill>
        <p:spPr>
          <a:xfrm>
            <a:off x="945361" y="1865428"/>
            <a:ext cx="1757834" cy="190756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88FEE947-A125-4D1C-AA23-C1A71AC581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r="58658"/>
          <a:stretch/>
        </p:blipFill>
        <p:spPr>
          <a:xfrm>
            <a:off x="945361" y="4488548"/>
            <a:ext cx="1665306" cy="1755608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ABB4DF8-F97B-4230-8A84-61ECBECF6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0" r="3608"/>
          <a:stretch/>
        </p:blipFill>
        <p:spPr>
          <a:xfrm>
            <a:off x="9659073" y="1710069"/>
            <a:ext cx="4836326" cy="2212012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CE91FE3E-A40E-40C4-B990-55FB7E292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2"/>
          <a:stretch/>
        </p:blipFill>
        <p:spPr>
          <a:xfrm>
            <a:off x="9705335" y="4450761"/>
            <a:ext cx="4925065" cy="19199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B436DF-D289-4E0D-A8FA-642E5A8EC6FD}"/>
              </a:ext>
            </a:extLst>
          </p:cNvPr>
          <p:cNvSpPr txBox="1"/>
          <p:nvPr/>
        </p:nvSpPr>
        <p:spPr>
          <a:xfrm>
            <a:off x="2338086" y="7086298"/>
            <a:ext cx="1097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Intuition: Activation functions shape eigenvalue distributions of deep neural networks.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2FC2D3B-766E-4CA9-88D2-1E95BC309D79}"/>
              </a:ext>
            </a:extLst>
          </p:cNvPr>
          <p:cNvSpPr txBox="1">
            <a:spLocks/>
          </p:cNvSpPr>
          <p:nvPr/>
        </p:nvSpPr>
        <p:spPr>
          <a:xfrm>
            <a:off x="1054020" y="7733481"/>
            <a:ext cx="13584050" cy="3046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Drgoňa, A. Tuor, S. Vasisht and D. Vrabie, "Dissipative Deep Neural Dynamical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Open Journal of Control Systems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1, pp. 100-112, 2022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0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81628-EB9F-6F46-AEE2-D1A1F91E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1C9-40A2-D040-8B1D-44D0CAB3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3"/>
            <a:ext cx="11169535" cy="1103437"/>
          </a:xfrm>
        </p:spPr>
        <p:txBody>
          <a:bodyPr/>
          <a:lstStyle/>
          <a:p>
            <a:r>
              <a:rPr lang="en-US" sz="3200" dirty="0">
                <a:solidFill>
                  <a:srgbClr val="D57500"/>
                </a:solidFill>
                <a:latin typeface="Arial"/>
                <a:cs typeface="Arial"/>
              </a:rPr>
              <a:t>Spectra of Deep Neural Network with Different Weight Factorizations</a:t>
            </a:r>
            <a:endParaRPr lang="en-US" sz="32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CC8718B-B352-4A4C-B725-D5D5E50BE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57"/>
          <a:stretch/>
        </p:blipFill>
        <p:spPr>
          <a:xfrm>
            <a:off x="2390171" y="1626422"/>
            <a:ext cx="10678891" cy="637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F2EDE6-831C-4449-A926-B98CEF71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1417B-ACF7-4816-89FF-2AA690E6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Deep Neural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6A2FC-0538-4B8B-8B35-A523FA6268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805897"/>
            <a:ext cx="12801600" cy="608990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Spectral approaches</a:t>
            </a:r>
          </a:p>
          <a:p>
            <a:r>
              <a:rPr lang="en-US" sz="2000" dirty="0"/>
              <a:t>Eldad Haber and Lars </a:t>
            </a:r>
            <a:r>
              <a:rPr lang="en-US" sz="2000" dirty="0" err="1"/>
              <a:t>Ruthotto</a:t>
            </a:r>
            <a:r>
              <a:rPr lang="en-US" sz="2000" dirty="0"/>
              <a:t>, Stable Architectures for Deep Neural Networks, IOP, 2017 </a:t>
            </a:r>
          </a:p>
          <a:p>
            <a:r>
              <a:rPr lang="en-US" sz="2000" dirty="0"/>
              <a:t>S. Wang et al., “Analysis of deep neural networks with extended data Jacobian matrix”, ICML, 2016</a:t>
            </a:r>
          </a:p>
          <a:p>
            <a:r>
              <a:rPr lang="en-US" sz="2000" dirty="0"/>
              <a:t>Z. Liao and R. </a:t>
            </a:r>
            <a:r>
              <a:rPr lang="en-US" sz="2000" dirty="0" err="1"/>
              <a:t>Couillet</a:t>
            </a:r>
            <a:r>
              <a:rPr lang="en-US" sz="2000" dirty="0"/>
              <a:t>, “The dynamics of learning: A random matrix approach”, ICML, 2018</a:t>
            </a:r>
          </a:p>
          <a:p>
            <a:pPr marL="0" indent="0">
              <a:buNone/>
            </a:pPr>
            <a:r>
              <a:rPr lang="en-US" sz="2000" b="1" dirty="0"/>
              <a:t>Contraction and Lipschitz approaches</a:t>
            </a:r>
            <a:endParaRPr lang="en-US" sz="2000" dirty="0"/>
          </a:p>
          <a:p>
            <a:r>
              <a:rPr lang="en-US" sz="2000" dirty="0"/>
              <a:t>M. </a:t>
            </a:r>
            <a:r>
              <a:rPr lang="en-US" sz="2000" dirty="0" err="1"/>
              <a:t>Fazlyab</a:t>
            </a:r>
            <a:r>
              <a:rPr lang="en-US" sz="2000" dirty="0"/>
              <a:t>, et al., “Efficient and accurate estimation of Lipschitz constants for deep neural networks”, NeurIPS, 2019, </a:t>
            </a:r>
          </a:p>
          <a:p>
            <a:r>
              <a:rPr lang="en-US" sz="2000" dirty="0"/>
              <a:t>M. </a:t>
            </a:r>
            <a:r>
              <a:rPr lang="en-US" sz="2000" dirty="0" err="1"/>
              <a:t>Revay</a:t>
            </a:r>
            <a:r>
              <a:rPr lang="en-US" sz="2000" dirty="0"/>
              <a:t> and I. R. Manchester, “Contracting implicit recurrent neural networks: Stable models with improved trainability”, L4DC, 2020</a:t>
            </a:r>
          </a:p>
          <a:p>
            <a:r>
              <a:rPr lang="en-US" sz="2000" dirty="0"/>
              <a:t>P. Pauli, et al., “Training robust neural networks using Lipschitz bounds”, IEEE Con. Sys. Lett., 2022</a:t>
            </a:r>
          </a:p>
          <a:p>
            <a:pPr marL="0" indent="0">
              <a:buNone/>
            </a:pPr>
            <a:r>
              <a:rPr lang="en-US" sz="2000" b="1" dirty="0"/>
              <a:t>Lyapunov and Potential function approaches</a:t>
            </a:r>
            <a:endParaRPr lang="en-US" sz="2000" dirty="0"/>
          </a:p>
          <a:p>
            <a:r>
              <a:rPr lang="en-US" sz="2000" dirty="0"/>
              <a:t>G. </a:t>
            </a:r>
            <a:r>
              <a:rPr lang="en-US" sz="2000" dirty="0" err="1"/>
              <a:t>Manek</a:t>
            </a:r>
            <a:r>
              <a:rPr lang="en-US" sz="2000" dirty="0"/>
              <a:t> and J. Z. Kolter, “Learning stable deep dynamics models”, NeurIPS, 2019</a:t>
            </a:r>
          </a:p>
          <a:p>
            <a:r>
              <a:rPr lang="en-US" sz="2000" dirty="0"/>
              <a:t>Spencer M. Richards, Felix </a:t>
            </a:r>
            <a:r>
              <a:rPr lang="en-US" sz="2000" dirty="0" err="1"/>
              <a:t>Berkenkamp</a:t>
            </a:r>
            <a:r>
              <a:rPr lang="en-US" sz="2000" dirty="0"/>
              <a:t>, Andreas Krause, “The Lyapunov Neural Network: Adaptive Stability Certification for Safe Learning of Dynamical Systems”, </a:t>
            </a:r>
            <a:r>
              <a:rPr lang="en-US" sz="2000" dirty="0" err="1"/>
              <a:t>CoRL</a:t>
            </a:r>
            <a:r>
              <a:rPr lang="en-US" sz="2000" dirty="0"/>
              <a:t> 2018</a:t>
            </a:r>
          </a:p>
          <a:p>
            <a:r>
              <a:rPr lang="en-US" sz="2000" dirty="0"/>
              <a:t>A. </a:t>
            </a:r>
            <a:r>
              <a:rPr lang="en-US" sz="2000" dirty="0" err="1"/>
              <a:t>Sosanya</a:t>
            </a:r>
            <a:r>
              <a:rPr lang="en-US" sz="2000" dirty="0"/>
              <a:t> and S. </a:t>
            </a:r>
            <a:r>
              <a:rPr lang="en-US" sz="2000" dirty="0" err="1"/>
              <a:t>Greydanus</a:t>
            </a:r>
            <a:r>
              <a:rPr lang="en-US" sz="2000" dirty="0"/>
              <a:t>, “Dissipative Hamiltonian neural networks: Learning dissipative and conservative dynamics separately”, </a:t>
            </a:r>
            <a:r>
              <a:rPr lang="en-US" sz="2000" dirty="0" err="1"/>
              <a:t>CoRR</a:t>
            </a:r>
            <a:r>
              <a:rPr lang="en-US" sz="2000" dirty="0"/>
              <a:t>, vol. abs/2201.10085, 2022.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83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Dynamical System 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FA25C12-1B22-43BB-A298-957F36957E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93"/>
          <a:stretch/>
        </p:blipFill>
        <p:spPr>
          <a:xfrm>
            <a:off x="6538091" y="1990357"/>
            <a:ext cx="8092309" cy="52444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1C1BEA-2C99-425F-A2F5-727C027E1B44}"/>
              </a:ext>
            </a:extLst>
          </p:cNvPr>
          <p:cNvSpPr/>
          <p:nvPr/>
        </p:nvSpPr>
        <p:spPr>
          <a:xfrm>
            <a:off x="8261532" y="7306040"/>
            <a:ext cx="58657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2D attractors generated by deep neural dynamics.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E2B9AE-191F-4232-AB11-D2978BF99D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81100" y="4972964"/>
            <a:ext cx="7505700" cy="26843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alibri"/>
              </a:rPr>
              <a:t>Explore connections between:</a:t>
            </a:r>
          </a:p>
          <a:p>
            <a:pPr marL="342900" indent="-342900"/>
            <a:r>
              <a:rPr lang="en-US" sz="2400" dirty="0">
                <a:cs typeface="Calibri"/>
              </a:rPr>
              <a:t>Deep neural network components</a:t>
            </a:r>
          </a:p>
          <a:p>
            <a:pPr marL="342900" indent="-342900"/>
            <a:r>
              <a:rPr lang="en-US" sz="2400" dirty="0">
                <a:cs typeface="Calibri"/>
              </a:rPr>
              <a:t>Piecewise affine (PWA) maps</a:t>
            </a:r>
          </a:p>
          <a:p>
            <a:pPr marL="342900" indent="-342900"/>
            <a:r>
              <a:rPr lang="en-US" sz="2400" dirty="0">
                <a:cs typeface="Calibri"/>
              </a:rPr>
              <a:t>Contraction of PWA maps</a:t>
            </a:r>
          </a:p>
          <a:p>
            <a:pPr marL="342900" indent="-342900"/>
            <a:r>
              <a:rPr lang="en-US" sz="2400" dirty="0" err="1">
                <a:cs typeface="Calibri"/>
              </a:rPr>
              <a:t>Dissipativity</a:t>
            </a:r>
            <a:r>
              <a:rPr lang="en-US" sz="2400" dirty="0">
                <a:cs typeface="Calibri"/>
              </a:rPr>
              <a:t> of dynamical systems</a:t>
            </a:r>
          </a:p>
          <a:p>
            <a:pPr marL="342900" indent="-342900"/>
            <a:endParaRPr lang="en-US" sz="2400" dirty="0"/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EAF8D69-8012-46C1-A9A9-95F0E22C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231" y="2217609"/>
            <a:ext cx="2103164" cy="50412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8883E4F-634F-40CB-8CA7-3EB296C6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282" y="2856491"/>
            <a:ext cx="3369641" cy="17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3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Dynamical System 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FA25C12-1B22-43BB-A298-957F3695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93"/>
          <a:stretch/>
        </p:blipFill>
        <p:spPr>
          <a:xfrm>
            <a:off x="6538091" y="1990357"/>
            <a:ext cx="8092309" cy="52444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1C1BEA-2C99-425F-A2F5-727C027E1B44}"/>
              </a:ext>
            </a:extLst>
          </p:cNvPr>
          <p:cNvSpPr/>
          <p:nvPr/>
        </p:nvSpPr>
        <p:spPr>
          <a:xfrm>
            <a:off x="8261532" y="7306040"/>
            <a:ext cx="58657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2D attractors generated by deep neural dynamics.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E2B9AE-191F-4232-AB11-D2978BF99D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81100" y="4972964"/>
            <a:ext cx="7505700" cy="26843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alibri"/>
              </a:rPr>
              <a:t>Explore connections between:</a:t>
            </a:r>
          </a:p>
          <a:p>
            <a:pPr marL="342900" indent="-342900"/>
            <a:r>
              <a:rPr lang="en-US" sz="2400" dirty="0">
                <a:cs typeface="Calibri"/>
              </a:rPr>
              <a:t>Deep neural network components</a:t>
            </a:r>
          </a:p>
          <a:p>
            <a:pPr marL="342900" indent="-342900"/>
            <a:r>
              <a:rPr lang="en-US" sz="2400" dirty="0">
                <a:cs typeface="Calibri"/>
              </a:rPr>
              <a:t>Piecewise affine (PWA) maps</a:t>
            </a:r>
          </a:p>
          <a:p>
            <a:pPr marL="342900" indent="-342900"/>
            <a:r>
              <a:rPr lang="en-US" sz="2400" dirty="0">
                <a:cs typeface="Calibri"/>
              </a:rPr>
              <a:t>Contraction of PWA maps</a:t>
            </a:r>
          </a:p>
          <a:p>
            <a:pPr marL="342900" indent="-342900"/>
            <a:r>
              <a:rPr lang="en-US" sz="2400" dirty="0" err="1">
                <a:cs typeface="Calibri"/>
              </a:rPr>
              <a:t>Dissipativity</a:t>
            </a:r>
            <a:r>
              <a:rPr lang="en-US" sz="2400" dirty="0">
                <a:cs typeface="Calibri"/>
              </a:rPr>
              <a:t> of dynamical systems</a:t>
            </a:r>
          </a:p>
          <a:p>
            <a:pPr marL="342900" indent="-342900"/>
            <a:endParaRPr lang="en-US" sz="2400" dirty="0"/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EAF8D69-8012-46C1-A9A9-95F0E22C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31" y="2217609"/>
            <a:ext cx="2103164" cy="50412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8883E4F-634F-40CB-8CA7-3EB296C69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82" y="2856491"/>
            <a:ext cx="3369641" cy="17080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1F2ACF-B94C-4AE6-A7DE-6CF5AF6A4852}"/>
              </a:ext>
            </a:extLst>
          </p:cNvPr>
          <p:cNvSpPr/>
          <p:nvPr/>
        </p:nvSpPr>
        <p:spPr>
          <a:xfrm>
            <a:off x="6765404" y="1990357"/>
            <a:ext cx="2656387" cy="263951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AF3D61-DB3C-4B07-A28A-886911A93406}"/>
              </a:ext>
            </a:extLst>
          </p:cNvPr>
          <p:cNvSpPr/>
          <p:nvPr/>
        </p:nvSpPr>
        <p:spPr>
          <a:xfrm>
            <a:off x="11918067" y="4612597"/>
            <a:ext cx="2656387" cy="263951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2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Weights</a:t>
            </a:r>
            <a:endParaRPr lang="en-US" dirty="0"/>
          </a:p>
        </p:txBody>
      </p:sp>
      <p:pic>
        <p:nvPicPr>
          <p:cNvPr id="5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8BF9CD-E69C-2C42-91F8-5B05D9C2AC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630"/>
          <a:stretch/>
        </p:blipFill>
        <p:spPr>
          <a:xfrm>
            <a:off x="5049656" y="1788032"/>
            <a:ext cx="9573645" cy="592598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E58B6D-CC12-4B39-A05B-AEF5ABFEDC61}"/>
              </a:ext>
            </a:extLst>
          </p:cNvPr>
          <p:cNvSpPr txBox="1">
            <a:spLocks/>
          </p:cNvSpPr>
          <p:nvPr/>
        </p:nvSpPr>
        <p:spPr>
          <a:xfrm>
            <a:off x="1054020" y="7733481"/>
            <a:ext cx="13584050" cy="3046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Drgoňa, A. Tuor, S. Vasisht and D. Vrabie, "Dissipative Deep Neural Dynamical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Open Journal of Control Systems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1, pp. 100-112, 2022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542762C8-3B11-4D85-B5BD-A8B9331D4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231" y="2217609"/>
            <a:ext cx="2103164" cy="504129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A2609E1-3FBD-4B6B-A64F-AF9B4929A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282" y="2856491"/>
            <a:ext cx="3369641" cy="1708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460CAE-AE9F-4C8B-8315-E89FF4E0DEFA}"/>
              </a:ext>
            </a:extLst>
          </p:cNvPr>
          <p:cNvSpPr/>
          <p:nvPr/>
        </p:nvSpPr>
        <p:spPr>
          <a:xfrm>
            <a:off x="2639031" y="3061503"/>
            <a:ext cx="474562" cy="4340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D8585A-6A39-4B10-BC0B-F4490E6F785F}"/>
              </a:ext>
            </a:extLst>
          </p:cNvPr>
          <p:cNvSpPr/>
          <p:nvPr/>
        </p:nvSpPr>
        <p:spPr>
          <a:xfrm>
            <a:off x="2922608" y="3527542"/>
            <a:ext cx="474562" cy="4340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F77877-C17F-43FF-9ED3-219A717E8744}"/>
              </a:ext>
            </a:extLst>
          </p:cNvPr>
          <p:cNvSpPr txBox="1"/>
          <p:nvPr/>
        </p:nvSpPr>
        <p:spPr>
          <a:xfrm>
            <a:off x="1133466" y="4968032"/>
            <a:ext cx="43129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Intuition: weight eigenvalues determine stability of DNN.</a:t>
            </a:r>
          </a:p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Weight eigenvectors determine eigenvector basis of DNN.</a:t>
            </a:r>
          </a:p>
        </p:txBody>
      </p:sp>
    </p:spTree>
    <p:extLst>
      <p:ext uri="{BB962C8B-B14F-4D97-AF65-F5344CB8AC3E}">
        <p14:creationId xmlns:p14="http://schemas.microsoft.com/office/powerpoint/2010/main" val="201861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Activation Functions</a:t>
            </a:r>
            <a:endParaRPr lang="en-US" dirty="0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55D75E-503F-8A47-A577-DF96EFBA2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153"/>
          <a:stretch/>
        </p:blipFill>
        <p:spPr>
          <a:xfrm>
            <a:off x="5063924" y="1780533"/>
            <a:ext cx="9449444" cy="2749804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CF2C0A26-7CC5-42AD-ACE7-68A75491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31" y="2217609"/>
            <a:ext cx="2103164" cy="50412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2B46130-E6BC-4DCC-A6F5-56CBA1BE9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82" y="2856491"/>
            <a:ext cx="3369641" cy="17080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D1DCAE-6098-42EE-9249-D201C598F1D7}"/>
              </a:ext>
            </a:extLst>
          </p:cNvPr>
          <p:cNvSpPr/>
          <p:nvPr/>
        </p:nvSpPr>
        <p:spPr>
          <a:xfrm>
            <a:off x="2586941" y="3527542"/>
            <a:ext cx="474562" cy="4340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2B5D80-4581-4217-B58A-C4A59FA88D0B}"/>
              </a:ext>
            </a:extLst>
          </p:cNvPr>
          <p:cNvSpPr/>
          <p:nvPr/>
        </p:nvSpPr>
        <p:spPr>
          <a:xfrm>
            <a:off x="2586941" y="4665090"/>
            <a:ext cx="10892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Most commonly used activation functions such as </a:t>
            </a:r>
            <a:r>
              <a:rPr lang="en-US" sz="2000" b="1" dirty="0" err="1">
                <a:solidFill>
                  <a:schemeClr val="accent1"/>
                </a:solidFill>
                <a:cs typeface="Calibri"/>
              </a:rPr>
              <a:t>ReLU</a:t>
            </a:r>
            <a:r>
              <a:rPr lang="en-US" sz="2000" b="1" dirty="0">
                <a:solidFill>
                  <a:schemeClr val="accent1"/>
                </a:solidFill>
                <a:cs typeface="Calibri"/>
              </a:rPr>
              <a:t>, GELU, or tanh are contractive.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F23C1A-2834-47A3-B221-AAAD92D91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46" y="5261753"/>
            <a:ext cx="9731777" cy="1930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AEAE87-E83A-44C4-8388-B92F8F7F57F6}"/>
              </a:ext>
            </a:extLst>
          </p:cNvPr>
          <p:cNvSpPr/>
          <p:nvPr/>
        </p:nvSpPr>
        <p:spPr>
          <a:xfrm>
            <a:off x="1642277" y="7262859"/>
            <a:ext cx="12103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Intuition: Activation functions determine state space partitioning and scaling of local eigenvalues.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A76051E-C0FE-4A17-A169-A6830BF81E38}"/>
              </a:ext>
            </a:extLst>
          </p:cNvPr>
          <p:cNvSpPr txBox="1">
            <a:spLocks/>
          </p:cNvSpPr>
          <p:nvPr/>
        </p:nvSpPr>
        <p:spPr>
          <a:xfrm>
            <a:off x="1054020" y="7733481"/>
            <a:ext cx="13584050" cy="3046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Drgoňa, A. Tuor, S. Vasisht and D. Vrabie, "Dissipative Deep Neural Dynamical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Open Journal of Control Systems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1, pp. 100-112, 2022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80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Biases</a:t>
            </a:r>
            <a:endParaRPr lang="en-US" dirty="0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5E5516F1-153E-4642-BE3B-66D69730F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6" r="19163" b="14324"/>
          <a:stretch/>
        </p:blipFill>
        <p:spPr>
          <a:xfrm>
            <a:off x="5138914" y="1683073"/>
            <a:ext cx="8754732" cy="4054864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69909638-175D-4C7A-9248-CF20DFBE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231" y="2217609"/>
            <a:ext cx="2103164" cy="50412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FEC1F52-A7FE-41CA-AB72-F39A3DD1B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282" y="2856491"/>
            <a:ext cx="3369641" cy="17080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7C306F-019E-413B-8683-B2A1A3C358E7}"/>
              </a:ext>
            </a:extLst>
          </p:cNvPr>
          <p:cNvSpPr/>
          <p:nvPr/>
        </p:nvSpPr>
        <p:spPr>
          <a:xfrm>
            <a:off x="3738618" y="3061503"/>
            <a:ext cx="474562" cy="4340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A14F4-CCC6-4B92-B132-5CB144643352}"/>
              </a:ext>
            </a:extLst>
          </p:cNvPr>
          <p:cNvSpPr/>
          <p:nvPr/>
        </p:nvSpPr>
        <p:spPr>
          <a:xfrm>
            <a:off x="3865937" y="3527542"/>
            <a:ext cx="474562" cy="4340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FF1105-860D-48BD-A25C-A3132E7CA88A}"/>
              </a:ext>
            </a:extLst>
          </p:cNvPr>
          <p:cNvSpPr txBox="1">
            <a:spLocks/>
          </p:cNvSpPr>
          <p:nvPr/>
        </p:nvSpPr>
        <p:spPr>
          <a:xfrm>
            <a:off x="1054020" y="7733481"/>
            <a:ext cx="13584050" cy="3046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Drgoňa, A. Tuor, S. Vasisht and D. Vrabie, "Dissipative Deep Neural Dynamical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Open Journal of Control Systems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1, pp. 100-112, 2022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E6B467-4BB0-486E-87CA-9D26F02954F4}"/>
              </a:ext>
            </a:extLst>
          </p:cNvPr>
          <p:cNvSpPr/>
          <p:nvPr/>
        </p:nvSpPr>
        <p:spPr>
          <a:xfrm>
            <a:off x="2436862" y="6148732"/>
            <a:ext cx="112270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Intuition: biases determine state space partitioning and the location of region of attraction via coordinate shifts.</a:t>
            </a:r>
          </a:p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Zero bias with stable weights leads to steady state at the origin. </a:t>
            </a:r>
          </a:p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Non-zero biases define fixed points of deep neural dynamics with stable weights. </a:t>
            </a:r>
          </a:p>
        </p:txBody>
      </p:sp>
    </p:spTree>
    <p:extLst>
      <p:ext uri="{BB962C8B-B14F-4D97-AF65-F5344CB8AC3E}">
        <p14:creationId xmlns:p14="http://schemas.microsoft.com/office/powerpoint/2010/main" val="25693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Network Depth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44593C-7443-4537-864E-780FF91F74DF}"/>
              </a:ext>
            </a:extLst>
          </p:cNvPr>
          <p:cNvSpPr txBox="1">
            <a:spLocks/>
          </p:cNvSpPr>
          <p:nvPr/>
        </p:nvSpPr>
        <p:spPr>
          <a:xfrm>
            <a:off x="1054020" y="7733481"/>
            <a:ext cx="13584050" cy="3046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J. Drgoňa, A. Tuor, S. Vasisht and D. Vrabie, "Dissipative Deep Neural Dynamical Systems,"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Open Journal of Control Systems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1, pp. 100-112, 2022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EE2BF668-BFB6-47C7-A1E9-59F153971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258" y="2217610"/>
            <a:ext cx="10178009" cy="3621818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5ACD649F-5603-4467-AA3D-FD40EE65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31" y="2217609"/>
            <a:ext cx="2103164" cy="504129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A7B3F616-7AFB-4105-A4C7-D1DD0F05E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82" y="2856491"/>
            <a:ext cx="3369641" cy="170802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5FD8A6-18DF-4DE6-BFC7-0F4C66F68940}"/>
              </a:ext>
            </a:extLst>
          </p:cNvPr>
          <p:cNvSpPr/>
          <p:nvPr/>
        </p:nvSpPr>
        <p:spPr>
          <a:xfrm>
            <a:off x="1886677" y="3634451"/>
            <a:ext cx="410898" cy="32714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1B105-D79F-493B-B1C1-B88E212758EA}"/>
              </a:ext>
            </a:extLst>
          </p:cNvPr>
          <p:cNvSpPr/>
          <p:nvPr/>
        </p:nvSpPr>
        <p:spPr>
          <a:xfrm>
            <a:off x="1886677" y="6406121"/>
            <a:ext cx="121729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cs typeface="Calibri"/>
              </a:rPr>
              <a:t>Deeper networks shift their eigenvalue distribution towards heavy tail distributions and exacerbate the dynamical effects of their layers leading to vanishing and exploding gradient problem.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83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4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3.xml><?xml version="1.0" encoding="utf-8"?>
<a:theme xmlns:a="http://schemas.openxmlformats.org/drawingml/2006/main" name="5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NSD DAC Webinar Templat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.potx" id="{41984B9E-C2AA-4916-A1C3-544F5372F179}" vid="{EB976DB7-668F-4FEB-9714-EA8A7BD7221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663C266-509A-4F85-9BA8-C866AABCBDA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19b3560-083c-404e-bae2-456c3d0dff68">
      <UserInfo>
        <DisplayName>Drgona, Jan</DisplayName>
        <AccountId>31</AccountId>
        <AccountType/>
      </UserInfo>
      <UserInfo>
        <DisplayName>Vrabie, Draguna L</DisplayName>
        <AccountId>40</AccountId>
        <AccountType/>
      </UserInfo>
      <UserInfo>
        <DisplayName>Skomski, Steven E</DisplayName>
        <AccountId>41</AccountId>
        <AccountType/>
      </UserInfo>
      <UserInfo>
        <DisplayName>Vasisht, Soumya</DisplayName>
        <AccountId>42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C8B40054EF848AB7CE52FA80BFE00" ma:contentTypeVersion="4" ma:contentTypeDescription="Create a new document." ma:contentTypeScope="" ma:versionID="ab9b4bf1b9a02a0c2969bd222db5b30f">
  <xsd:schema xmlns:xsd="http://www.w3.org/2001/XMLSchema" xmlns:xs="http://www.w3.org/2001/XMLSchema" xmlns:p="http://schemas.microsoft.com/office/2006/metadata/properties" xmlns:ns2="6bcdc1a5-1876-4f07-b136-993516c5e5f1" xmlns:ns3="019b3560-083c-404e-bae2-456c3d0dff68" targetNamespace="http://schemas.microsoft.com/office/2006/metadata/properties" ma:root="true" ma:fieldsID="a91c5a200ca210b0c49d6b4535756cf8" ns2:_="" ns3:_="">
    <xsd:import namespace="6bcdc1a5-1876-4f07-b136-993516c5e5f1"/>
    <xsd:import namespace="019b3560-083c-404e-bae2-456c3d0dff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dc1a5-1876-4f07-b136-993516c5e5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9b3560-083c-404e-bae2-456c3d0dff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3425DA-0536-4CC4-869F-A2BDCA9FC3B9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6bcdc1a5-1876-4f07-b136-993516c5e5f1"/>
    <ds:schemaRef ds:uri="019b3560-083c-404e-bae2-456c3d0dff68"/>
    <ds:schemaRef ds:uri="http://schemas.microsoft.com/office/2006/metadata/properties"/>
    <ds:schemaRef ds:uri="http://purl.org/dc/elements/1.1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4CEA812-A597-4400-BA8A-60DE75ADD7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FEB3EE-EF99-4CC6-9929-DC461E12A86B}">
  <ds:schemaRefs>
    <ds:schemaRef ds:uri="019b3560-083c-404e-bae2-456c3d0dff68"/>
    <ds:schemaRef ds:uri="6bcdc1a5-1876-4f07-b136-993516c5e5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2008</TotalTime>
  <Words>1479</Words>
  <Application>Microsoft Office PowerPoint</Application>
  <PresentationFormat>Custom</PresentationFormat>
  <Paragraphs>148</Paragraphs>
  <Slides>21</Slides>
  <Notes>7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4_PNNL_Option_4</vt:lpstr>
      <vt:lpstr>1_PNNL_Option_4</vt:lpstr>
      <vt:lpstr>5_PNNL_Option_4</vt:lpstr>
      <vt:lpstr>NSD DAC Webinar Template</vt:lpstr>
      <vt:lpstr>Dissipative Deep Neural Dynamical Systems</vt:lpstr>
      <vt:lpstr>Motivation</vt:lpstr>
      <vt:lpstr>Stability of Deep Neural Networks</vt:lpstr>
      <vt:lpstr>Deep Neural Dynamical System </vt:lpstr>
      <vt:lpstr>Deep Neural Dynamical System </vt:lpstr>
      <vt:lpstr>Dynamical Effects of Weights</vt:lpstr>
      <vt:lpstr>Dynamical Effects of Activation Functions</vt:lpstr>
      <vt:lpstr>Dynamical Effects of Biases</vt:lpstr>
      <vt:lpstr>Dynamical Effects of Network Depth</vt:lpstr>
      <vt:lpstr>Deep Neural Networks as Piecewise Affine Maps</vt:lpstr>
      <vt:lpstr>Analysis of Local Operators of Autonomous Neural Dynamics</vt:lpstr>
      <vt:lpstr>Analysis of Local Operators of Autonomous Neural Dynamics</vt:lpstr>
      <vt:lpstr>Analysis of Local Operators of Non-autonomous Neural Dynamics</vt:lpstr>
      <vt:lpstr>Dissipativity of Dynamical Systems</vt:lpstr>
      <vt:lpstr>Dissipative Deep Neural Dynamical System</vt:lpstr>
      <vt:lpstr>Steady States of Deep Neural Dynamics</vt:lpstr>
      <vt:lpstr>Practical Eigenvalue Constraints for Weights</vt:lpstr>
      <vt:lpstr>Extension: Stability of Deep Markov Models</vt:lpstr>
      <vt:lpstr>Conclusion</vt:lpstr>
      <vt:lpstr>Nonlinearity and Eigenvalues of Deep Neural Networks with Different Activation Functions</vt:lpstr>
      <vt:lpstr>Spectra of Deep Neural Network with Different Weight Factorizations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of Artificial Reasoning in Science (MARS)</dc:title>
  <dc:creator>Gosink, Luke</dc:creator>
  <cp:lastModifiedBy>Drgona, Jan</cp:lastModifiedBy>
  <cp:revision>16</cp:revision>
  <cp:lastPrinted>2019-12-19T20:23:30Z</cp:lastPrinted>
  <dcterms:created xsi:type="dcterms:W3CDTF">2019-06-28T17:44:25Z</dcterms:created>
  <dcterms:modified xsi:type="dcterms:W3CDTF">2022-09-28T14:51:35Z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0x010100EE4C8B40054EF848AB7CE52FA80BFE00</vt:lpwstr>
  </property>
</Properties>
</file>